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25" r:id="rId2"/>
    <p:sldId id="326" r:id="rId3"/>
    <p:sldId id="291" r:id="rId4"/>
    <p:sldId id="342" r:id="rId5"/>
    <p:sldId id="335" r:id="rId6"/>
    <p:sldId id="349" r:id="rId7"/>
    <p:sldId id="351" r:id="rId8"/>
    <p:sldId id="352" r:id="rId9"/>
    <p:sldId id="353" r:id="rId10"/>
    <p:sldId id="338" r:id="rId11"/>
    <p:sldId id="328" r:id="rId12"/>
    <p:sldId id="339" r:id="rId13"/>
    <p:sldId id="340" r:id="rId14"/>
    <p:sldId id="337" r:id="rId15"/>
    <p:sldId id="256" r:id="rId16"/>
    <p:sldId id="343" r:id="rId17"/>
    <p:sldId id="258" r:id="rId18"/>
    <p:sldId id="259" r:id="rId19"/>
    <p:sldId id="260" r:id="rId20"/>
    <p:sldId id="261" r:id="rId21"/>
    <p:sldId id="336" r:id="rId22"/>
    <p:sldId id="327" r:id="rId23"/>
    <p:sldId id="329" r:id="rId24"/>
    <p:sldId id="330" r:id="rId25"/>
    <p:sldId id="331" r:id="rId26"/>
    <p:sldId id="332" r:id="rId27"/>
    <p:sldId id="333" r:id="rId28"/>
    <p:sldId id="334" r:id="rId29"/>
    <p:sldId id="344" r:id="rId30"/>
    <p:sldId id="346" r:id="rId31"/>
    <p:sldId id="347" r:id="rId32"/>
    <p:sldId id="348" r:id="rId33"/>
    <p:sldId id="345" r:id="rId34"/>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dri-Aija Viik" initials="KAV" lastIdx="1" clrIdx="0">
    <p:extLst>
      <p:ext uri="{19B8F6BF-5375-455C-9EA6-DF929625EA0E}">
        <p15:presenceInfo xmlns:p15="http://schemas.microsoft.com/office/powerpoint/2012/main" userId="3bc4deabedbbf2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64" d="100"/>
          <a:sy n="64" d="100"/>
        </p:scale>
        <p:origin x="651" y="3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https://eestimetsad-my.sharepoint.com/personal/andres_eestimetsad_ee/Documents/&#220;ldkoosoleku_joonise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'[Üldine hinnastatistika.xlsx]puit'!$F$149:$F$159</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'[Üldine hinnastatistika.xlsx]puit'!$H$149:$H$159</c:f>
              <c:numCache>
                <c:formatCode>General</c:formatCode>
                <c:ptCount val="11"/>
                <c:pt idx="0">
                  <c:v>42000</c:v>
                </c:pt>
                <c:pt idx="1">
                  <c:v>53174</c:v>
                </c:pt>
                <c:pt idx="2">
                  <c:v>56493</c:v>
                </c:pt>
                <c:pt idx="3">
                  <c:v>61311</c:v>
                </c:pt>
                <c:pt idx="4">
                  <c:v>59541</c:v>
                </c:pt>
                <c:pt idx="5">
                  <c:v>74899</c:v>
                </c:pt>
                <c:pt idx="6">
                  <c:v>74939</c:v>
                </c:pt>
                <c:pt idx="7" formatCode="#,##0">
                  <c:v>57619</c:v>
                </c:pt>
                <c:pt idx="8">
                  <c:v>54710</c:v>
                </c:pt>
                <c:pt idx="9">
                  <c:v>50506</c:v>
                </c:pt>
                <c:pt idx="10">
                  <c:v>22344</c:v>
                </c:pt>
              </c:numCache>
            </c:numRef>
          </c:val>
          <c:extLst>
            <c:ext xmlns:c16="http://schemas.microsoft.com/office/drawing/2014/chart" uri="{C3380CC4-5D6E-409C-BE32-E72D297353CC}">
              <c16:uniqueId val="{00000000-557A-475B-BDF7-D42984CD1FE0}"/>
            </c:ext>
          </c:extLst>
        </c:ser>
        <c:dLbls>
          <c:showLegendKey val="0"/>
          <c:showVal val="0"/>
          <c:showCatName val="0"/>
          <c:showSerName val="0"/>
          <c:showPercent val="0"/>
          <c:showBubbleSize val="0"/>
        </c:dLbls>
        <c:gapWidth val="219"/>
        <c:overlap val="-27"/>
        <c:axId val="497572736"/>
        <c:axId val="497575360"/>
      </c:barChart>
      <c:catAx>
        <c:axId val="497572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497575360"/>
        <c:crosses val="autoZero"/>
        <c:auto val="1"/>
        <c:lblAlgn val="ctr"/>
        <c:lblOffset val="100"/>
        <c:noMultiLvlLbl val="0"/>
      </c:catAx>
      <c:valAx>
        <c:axId val="497575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497572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Hakkpuidu müük 2013-2023</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'[Üldine hinnastatistika.xlsx]puit'!$F$149:$F$159</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'[Üldine hinnastatistika.xlsx]puit'!$I$149:$I$159</c:f>
              <c:numCache>
                <c:formatCode>0</c:formatCode>
                <c:ptCount val="11"/>
                <c:pt idx="0">
                  <c:v>664</c:v>
                </c:pt>
                <c:pt idx="1">
                  <c:v>3124.67</c:v>
                </c:pt>
                <c:pt idx="2">
                  <c:v>15070</c:v>
                </c:pt>
                <c:pt idx="3">
                  <c:v>40606</c:v>
                </c:pt>
                <c:pt idx="4">
                  <c:v>24000</c:v>
                </c:pt>
                <c:pt idx="5">
                  <c:v>32578</c:v>
                </c:pt>
                <c:pt idx="6">
                  <c:v>41549</c:v>
                </c:pt>
                <c:pt idx="7">
                  <c:v>24158.400000000001</c:v>
                </c:pt>
                <c:pt idx="8">
                  <c:v>47791</c:v>
                </c:pt>
                <c:pt idx="9">
                  <c:v>37770.800000000003</c:v>
                </c:pt>
                <c:pt idx="10">
                  <c:v>30298</c:v>
                </c:pt>
              </c:numCache>
            </c:numRef>
          </c:val>
          <c:extLst>
            <c:ext xmlns:c16="http://schemas.microsoft.com/office/drawing/2014/chart" uri="{C3380CC4-5D6E-409C-BE32-E72D297353CC}">
              <c16:uniqueId val="{00000000-4357-43C9-AA74-4311B2E86481}"/>
            </c:ext>
          </c:extLst>
        </c:ser>
        <c:dLbls>
          <c:showLegendKey val="0"/>
          <c:showVal val="0"/>
          <c:showCatName val="0"/>
          <c:showSerName val="0"/>
          <c:showPercent val="0"/>
          <c:showBubbleSize val="0"/>
        </c:dLbls>
        <c:gapWidth val="219"/>
        <c:overlap val="-27"/>
        <c:axId val="1618216447"/>
        <c:axId val="1618216927"/>
      </c:barChart>
      <c:catAx>
        <c:axId val="1618216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1618216927"/>
        <c:crosses val="autoZero"/>
        <c:auto val="1"/>
        <c:lblAlgn val="ctr"/>
        <c:lblOffset val="100"/>
        <c:noMultiLvlLbl val="0"/>
      </c:catAx>
      <c:valAx>
        <c:axId val="161821692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16182164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t-E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694872405740187E-2"/>
          <c:y val="0.199803905604857"/>
          <c:w val="0.8102128528723973"/>
          <c:h val="0.67765333759985369"/>
        </c:manualLayout>
      </c:layout>
      <c:lineChart>
        <c:grouping val="standard"/>
        <c:varyColors val="0"/>
        <c:ser>
          <c:idx val="0"/>
          <c:order val="0"/>
          <c:spPr>
            <a:ln w="28575" cap="rnd">
              <a:solidFill>
                <a:schemeClr val="accent1"/>
              </a:solidFill>
              <a:round/>
            </a:ln>
            <a:effectLst/>
          </c:spPr>
          <c:marker>
            <c:symbol val="none"/>
          </c:marker>
          <c:dLbls>
            <c:spPr>
              <a:solidFill>
                <a:schemeClr val="accent3"/>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'[Üldine hinnastatistika.xlsx]puit'!$F$149:$F$159</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'[Üldine hinnastatistika.xlsx]puit'!$G$149:$G$159</c:f>
              <c:numCache>
                <c:formatCode>#,##0.00</c:formatCode>
                <c:ptCount val="11"/>
                <c:pt idx="0">
                  <c:v>47.27427575794524</c:v>
                </c:pt>
                <c:pt idx="1">
                  <c:v>48.560514248480132</c:v>
                </c:pt>
                <c:pt idx="2">
                  <c:v>43.472985875257798</c:v>
                </c:pt>
                <c:pt idx="3">
                  <c:v>42.861492555060671</c:v>
                </c:pt>
                <c:pt idx="4">
                  <c:v>43.93697583828714</c:v>
                </c:pt>
                <c:pt idx="5">
                  <c:v>59.669808529886701</c:v>
                </c:pt>
                <c:pt idx="6">
                  <c:v>52.222416646166778</c:v>
                </c:pt>
                <c:pt idx="7">
                  <c:v>48.688908936014698</c:v>
                </c:pt>
                <c:pt idx="8">
                  <c:v>59.19</c:v>
                </c:pt>
                <c:pt idx="9">
                  <c:v>87.23</c:v>
                </c:pt>
                <c:pt idx="10">
                  <c:v>77.699248120300751</c:v>
                </c:pt>
              </c:numCache>
            </c:numRef>
          </c:val>
          <c:smooth val="0"/>
          <c:extLst>
            <c:ext xmlns:c16="http://schemas.microsoft.com/office/drawing/2014/chart" uri="{C3380CC4-5D6E-409C-BE32-E72D297353CC}">
              <c16:uniqueId val="{00000000-F9AA-4155-A07D-9242FFA91531}"/>
            </c:ext>
          </c:extLst>
        </c:ser>
        <c:dLbls>
          <c:dLblPos val="ctr"/>
          <c:showLegendKey val="0"/>
          <c:showVal val="1"/>
          <c:showCatName val="0"/>
          <c:showSerName val="0"/>
          <c:showPercent val="0"/>
          <c:showBubbleSize val="0"/>
        </c:dLbls>
        <c:smooth val="0"/>
        <c:axId val="136549504"/>
        <c:axId val="136551424"/>
      </c:lineChart>
      <c:catAx>
        <c:axId val="136549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136551424"/>
        <c:crosses val="autoZero"/>
        <c:auto val="1"/>
        <c:lblAlgn val="ctr"/>
        <c:lblOffset val="100"/>
        <c:noMultiLvlLbl val="0"/>
      </c:catAx>
      <c:valAx>
        <c:axId val="136551424"/>
        <c:scaling>
          <c:orientation val="minMax"/>
          <c:max val="90"/>
          <c:min val="4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136549504"/>
        <c:crosses val="autoZero"/>
        <c:crossBetween val="between"/>
        <c:majorUnit val="5"/>
        <c:minorUnit val="1"/>
      </c:valAx>
      <c:spPr>
        <a:noFill/>
        <a:ln>
          <a:noFill/>
        </a:ln>
        <a:effectLst/>
      </c:spPr>
    </c:plotArea>
    <c:plotVisOnly val="1"/>
    <c:dispBlanksAs val="zero"/>
    <c:showDLblsOverMax val="0"/>
  </c:chart>
  <c:spPr>
    <a:noFill/>
    <a:ln>
      <a:noFill/>
    </a:ln>
    <a:effectLst/>
  </c:spPr>
  <c:txPr>
    <a:bodyPr/>
    <a:lstStyle/>
    <a:p>
      <a:pPr>
        <a:defRPr/>
      </a:pPr>
      <a:endParaRPr lang="et-E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506996576825189E-2"/>
          <c:y val="0.13875640945042364"/>
          <c:w val="0.97498600684634962"/>
          <c:h val="0.74484336883056368"/>
        </c:manualLayout>
      </c:layout>
      <c:barChart>
        <c:barDir val="col"/>
        <c:grouping val="clustered"/>
        <c:varyColors val="0"/>
        <c:ser>
          <c:idx val="0"/>
          <c:order val="0"/>
          <c:tx>
            <c:strRef>
              <c:f>Sheet1!$B$1</c:f>
              <c:strCache>
                <c:ptCount val="1"/>
              </c:strCache>
            </c:strRef>
          </c:tx>
          <c:spPr>
            <a:gradFill>
              <a:gsLst>
                <a:gs pos="0">
                  <a:schemeClr val="accent6"/>
                </a:gs>
                <a:gs pos="100000">
                  <a:schemeClr val="accent6">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Sheet1!$A$2:$A$8</c:f>
              <c:numCache>
                <c:formatCode>General</c:formatCode>
                <c:ptCount val="7"/>
                <c:pt idx="0">
                  <c:v>2017</c:v>
                </c:pt>
                <c:pt idx="1">
                  <c:v>2018</c:v>
                </c:pt>
                <c:pt idx="2">
                  <c:v>2019</c:v>
                </c:pt>
                <c:pt idx="3">
                  <c:v>2020</c:v>
                </c:pt>
                <c:pt idx="4">
                  <c:v>2021</c:v>
                </c:pt>
                <c:pt idx="5">
                  <c:v>2022</c:v>
                </c:pt>
                <c:pt idx="6">
                  <c:v>2023</c:v>
                </c:pt>
              </c:numCache>
            </c:numRef>
          </c:cat>
          <c:val>
            <c:numRef>
              <c:f>Sheet1!$B$2:$B$8</c:f>
              <c:numCache>
                <c:formatCode>General</c:formatCode>
                <c:ptCount val="7"/>
                <c:pt idx="0">
                  <c:v>48</c:v>
                </c:pt>
                <c:pt idx="1">
                  <c:v>54</c:v>
                </c:pt>
                <c:pt idx="2">
                  <c:v>56</c:v>
                </c:pt>
                <c:pt idx="3">
                  <c:v>62</c:v>
                </c:pt>
                <c:pt idx="4">
                  <c:v>65</c:v>
                </c:pt>
                <c:pt idx="5">
                  <c:v>81</c:v>
                </c:pt>
                <c:pt idx="6">
                  <c:v>88</c:v>
                </c:pt>
              </c:numCache>
            </c:numRef>
          </c:val>
          <c:extLst>
            <c:ext xmlns:c16="http://schemas.microsoft.com/office/drawing/2014/chart" uri="{C3380CC4-5D6E-409C-BE32-E72D297353CC}">
              <c16:uniqueId val="{00000000-2AFE-498F-9D01-629ACD3B1CEF}"/>
            </c:ext>
          </c:extLst>
        </c:ser>
        <c:dLbls>
          <c:dLblPos val="inEnd"/>
          <c:showLegendKey val="0"/>
          <c:showVal val="1"/>
          <c:showCatName val="0"/>
          <c:showSerName val="0"/>
          <c:showPercent val="0"/>
          <c:showBubbleSize val="0"/>
        </c:dLbls>
        <c:gapWidth val="41"/>
        <c:overlap val="-4"/>
        <c:axId val="1315413055"/>
        <c:axId val="1004868911"/>
      </c:barChart>
      <c:catAx>
        <c:axId val="131541305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dk1">
                    <a:lumMod val="65000"/>
                    <a:lumOff val="35000"/>
                  </a:schemeClr>
                </a:solidFill>
                <a:effectLst/>
                <a:latin typeface="+mn-lt"/>
                <a:ea typeface="+mn-ea"/>
                <a:cs typeface="+mn-cs"/>
              </a:defRPr>
            </a:pPr>
            <a:endParaRPr lang="et-EE"/>
          </a:p>
        </c:txPr>
        <c:crossAx val="1004868911"/>
        <c:crosses val="autoZero"/>
        <c:auto val="1"/>
        <c:lblAlgn val="ctr"/>
        <c:lblOffset val="100"/>
        <c:noMultiLvlLbl val="0"/>
      </c:catAx>
      <c:valAx>
        <c:axId val="1004868911"/>
        <c:scaling>
          <c:orientation val="minMax"/>
        </c:scaling>
        <c:delete val="1"/>
        <c:axPos val="l"/>
        <c:numFmt formatCode="General" sourceLinked="1"/>
        <c:majorTickMark val="none"/>
        <c:minorTickMark val="none"/>
        <c:tickLblPos val="nextTo"/>
        <c:crossAx val="13154130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t-E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506996576825189E-2"/>
          <c:y val="0.13875640945042364"/>
          <c:w val="0.97498600684634962"/>
          <c:h val="0.74484336883056368"/>
        </c:manualLayout>
      </c:layout>
      <c:barChart>
        <c:barDir val="col"/>
        <c:grouping val="clustered"/>
        <c:varyColors val="0"/>
        <c:ser>
          <c:idx val="0"/>
          <c:order val="0"/>
          <c:tx>
            <c:strRef>
              <c:f>Sheet1!$B$1</c:f>
              <c:strCache>
                <c:ptCount val="1"/>
              </c:strCache>
            </c:strRef>
          </c:tx>
          <c:spPr>
            <a:gradFill>
              <a:gsLst>
                <a:gs pos="0">
                  <a:schemeClr val="accent6"/>
                </a:gs>
                <a:gs pos="100000">
                  <a:schemeClr val="accent6">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Sheet1!$A$2:$A$8</c:f>
              <c:numCache>
                <c:formatCode>General</c:formatCode>
                <c:ptCount val="7"/>
                <c:pt idx="0">
                  <c:v>2017</c:v>
                </c:pt>
                <c:pt idx="1">
                  <c:v>2018</c:v>
                </c:pt>
                <c:pt idx="2">
                  <c:v>2019</c:v>
                </c:pt>
                <c:pt idx="3">
                  <c:v>2020</c:v>
                </c:pt>
                <c:pt idx="4">
                  <c:v>2021</c:v>
                </c:pt>
                <c:pt idx="5">
                  <c:v>2022</c:v>
                </c:pt>
                <c:pt idx="6">
                  <c:v>2023</c:v>
                </c:pt>
              </c:numCache>
            </c:numRef>
          </c:cat>
          <c:val>
            <c:numRef>
              <c:f>Sheet1!$B$2:$B$8</c:f>
              <c:numCache>
                <c:formatCode>General</c:formatCode>
                <c:ptCount val="7"/>
                <c:pt idx="0">
                  <c:v>59747</c:v>
                </c:pt>
                <c:pt idx="1">
                  <c:v>63910</c:v>
                </c:pt>
                <c:pt idx="2">
                  <c:v>65129</c:v>
                </c:pt>
                <c:pt idx="3">
                  <c:v>73528</c:v>
                </c:pt>
                <c:pt idx="4">
                  <c:v>74151</c:v>
                </c:pt>
                <c:pt idx="5">
                  <c:v>81513</c:v>
                </c:pt>
                <c:pt idx="6">
                  <c:v>91671</c:v>
                </c:pt>
              </c:numCache>
            </c:numRef>
          </c:val>
          <c:extLst>
            <c:ext xmlns:c16="http://schemas.microsoft.com/office/drawing/2014/chart" uri="{C3380CC4-5D6E-409C-BE32-E72D297353CC}">
              <c16:uniqueId val="{00000000-88CF-4654-8EBE-DFBAE191814D}"/>
            </c:ext>
          </c:extLst>
        </c:ser>
        <c:dLbls>
          <c:dLblPos val="inEnd"/>
          <c:showLegendKey val="0"/>
          <c:showVal val="1"/>
          <c:showCatName val="0"/>
          <c:showSerName val="0"/>
          <c:showPercent val="0"/>
          <c:showBubbleSize val="0"/>
        </c:dLbls>
        <c:gapWidth val="41"/>
        <c:overlap val="-4"/>
        <c:axId val="1315413055"/>
        <c:axId val="1004868911"/>
      </c:barChart>
      <c:catAx>
        <c:axId val="131541305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dk1">
                    <a:lumMod val="65000"/>
                    <a:lumOff val="35000"/>
                  </a:schemeClr>
                </a:solidFill>
                <a:effectLst/>
                <a:latin typeface="+mn-lt"/>
                <a:ea typeface="+mn-ea"/>
                <a:cs typeface="+mn-cs"/>
              </a:defRPr>
            </a:pPr>
            <a:endParaRPr lang="et-EE"/>
          </a:p>
        </c:txPr>
        <c:crossAx val="1004868911"/>
        <c:crosses val="autoZero"/>
        <c:auto val="1"/>
        <c:lblAlgn val="ctr"/>
        <c:lblOffset val="100"/>
        <c:noMultiLvlLbl val="0"/>
      </c:catAx>
      <c:valAx>
        <c:axId val="1004868911"/>
        <c:scaling>
          <c:orientation val="minMax"/>
        </c:scaling>
        <c:delete val="1"/>
        <c:axPos val="l"/>
        <c:numFmt formatCode="General" sourceLinked="1"/>
        <c:majorTickMark val="none"/>
        <c:minorTickMark val="none"/>
        <c:tickLblPos val="nextTo"/>
        <c:crossAx val="13154130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t-E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506996576825189E-2"/>
          <c:y val="3.2213389044115998E-2"/>
          <c:w val="0.97498600684634962"/>
          <c:h val="0.85024914771562865"/>
        </c:manualLayout>
      </c:layout>
      <c:barChart>
        <c:barDir val="col"/>
        <c:grouping val="clustered"/>
        <c:varyColors val="0"/>
        <c:ser>
          <c:idx val="0"/>
          <c:order val="0"/>
          <c:tx>
            <c:strRef>
              <c:f>Sheet1!$B$1</c:f>
              <c:strCache>
                <c:ptCount val="1"/>
              </c:strCache>
            </c:strRef>
          </c:tx>
          <c:spPr>
            <a:gradFill>
              <a:gsLst>
                <a:gs pos="0">
                  <a:schemeClr val="accent6"/>
                </a:gs>
                <a:gs pos="100000">
                  <a:schemeClr val="accent6">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Sheet1!$A$2:$A$8</c:f>
              <c:numCache>
                <c:formatCode>General</c:formatCode>
                <c:ptCount val="7"/>
                <c:pt idx="0">
                  <c:v>2017</c:v>
                </c:pt>
                <c:pt idx="1">
                  <c:v>2018</c:v>
                </c:pt>
                <c:pt idx="2">
                  <c:v>2019</c:v>
                </c:pt>
                <c:pt idx="3">
                  <c:v>2020</c:v>
                </c:pt>
                <c:pt idx="4">
                  <c:v>2021</c:v>
                </c:pt>
                <c:pt idx="5">
                  <c:v>2022</c:v>
                </c:pt>
                <c:pt idx="6">
                  <c:v>2023</c:v>
                </c:pt>
              </c:numCache>
            </c:numRef>
          </c:cat>
          <c:val>
            <c:numRef>
              <c:f>Sheet1!$B$2:$B$8</c:f>
              <c:numCache>
                <c:formatCode>General</c:formatCode>
                <c:ptCount val="7"/>
                <c:pt idx="0">
                  <c:v>11722</c:v>
                </c:pt>
                <c:pt idx="1">
                  <c:v>11511</c:v>
                </c:pt>
                <c:pt idx="2">
                  <c:v>10763</c:v>
                </c:pt>
                <c:pt idx="3">
                  <c:v>11237</c:v>
                </c:pt>
                <c:pt idx="4">
                  <c:v>11172</c:v>
                </c:pt>
                <c:pt idx="5">
                  <c:v>12291</c:v>
                </c:pt>
                <c:pt idx="6">
                  <c:v>12210</c:v>
                </c:pt>
              </c:numCache>
            </c:numRef>
          </c:val>
          <c:extLst>
            <c:ext xmlns:c16="http://schemas.microsoft.com/office/drawing/2014/chart" uri="{C3380CC4-5D6E-409C-BE32-E72D297353CC}">
              <c16:uniqueId val="{00000000-9A2E-4979-AFFE-F45F4EBFDFDE}"/>
            </c:ext>
          </c:extLst>
        </c:ser>
        <c:dLbls>
          <c:dLblPos val="inEnd"/>
          <c:showLegendKey val="0"/>
          <c:showVal val="1"/>
          <c:showCatName val="0"/>
          <c:showSerName val="0"/>
          <c:showPercent val="0"/>
          <c:showBubbleSize val="0"/>
        </c:dLbls>
        <c:gapWidth val="41"/>
        <c:overlap val="-4"/>
        <c:axId val="1315413055"/>
        <c:axId val="1004868911"/>
      </c:barChart>
      <c:catAx>
        <c:axId val="131541305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dk1">
                    <a:lumMod val="65000"/>
                    <a:lumOff val="35000"/>
                  </a:schemeClr>
                </a:solidFill>
                <a:effectLst/>
                <a:latin typeface="+mn-lt"/>
                <a:ea typeface="+mn-ea"/>
                <a:cs typeface="+mn-cs"/>
              </a:defRPr>
            </a:pPr>
            <a:endParaRPr lang="et-EE"/>
          </a:p>
        </c:txPr>
        <c:crossAx val="1004868911"/>
        <c:crosses val="autoZero"/>
        <c:auto val="1"/>
        <c:lblAlgn val="ctr"/>
        <c:lblOffset val="100"/>
        <c:noMultiLvlLbl val="0"/>
      </c:catAx>
      <c:valAx>
        <c:axId val="1004868911"/>
        <c:scaling>
          <c:orientation val="minMax"/>
        </c:scaling>
        <c:delete val="1"/>
        <c:axPos val="l"/>
        <c:numFmt formatCode="General" sourceLinked="1"/>
        <c:majorTickMark val="none"/>
        <c:minorTickMark val="none"/>
        <c:tickLblPos val="nextTo"/>
        <c:crossAx val="13154130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t-E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3D8675-18AD-4FF4-85C8-58861DDD47C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t-EE"/>
        </a:p>
      </dgm:t>
    </dgm:pt>
    <dgm:pt modelId="{1DE824CC-8456-4E1A-8E54-04C1A358F088}">
      <dgm:prSet phldrT="[Text]" custT="1"/>
      <dgm:spPr/>
      <dgm:t>
        <a:bodyPr/>
        <a:lstStyle/>
        <a:p>
          <a:r>
            <a:rPr lang="en-US" sz="1100" dirty="0" err="1"/>
            <a:t>Õppepäevad</a:t>
          </a:r>
          <a:endParaRPr lang="et-EE" sz="1100" dirty="0"/>
        </a:p>
      </dgm:t>
    </dgm:pt>
    <dgm:pt modelId="{9CF393B4-29F2-4B04-94C6-10DAD3AE2BB4}" type="parTrans" cxnId="{A734F78E-DA5D-4904-836F-7ED6BA078EA7}">
      <dgm:prSet/>
      <dgm:spPr/>
      <dgm:t>
        <a:bodyPr/>
        <a:lstStyle/>
        <a:p>
          <a:endParaRPr lang="et-EE" sz="1100"/>
        </a:p>
      </dgm:t>
    </dgm:pt>
    <dgm:pt modelId="{FFBD27BF-AA9A-4A00-8B3D-E482C0D34EAA}" type="sibTrans" cxnId="{A734F78E-DA5D-4904-836F-7ED6BA078EA7}">
      <dgm:prSet/>
      <dgm:spPr/>
      <dgm:t>
        <a:bodyPr/>
        <a:lstStyle/>
        <a:p>
          <a:endParaRPr lang="et-EE" sz="1100"/>
        </a:p>
      </dgm:t>
    </dgm:pt>
    <dgm:pt modelId="{AE0929BA-DADA-4C43-AB51-B2D5809FDD50}">
      <dgm:prSet phldrT="[Text]" custT="1"/>
      <dgm:spPr/>
      <dgm:t>
        <a:bodyPr/>
        <a:lstStyle/>
        <a:p>
          <a:r>
            <a:rPr lang="en-US" sz="1100" dirty="0"/>
            <a:t>Metsa </a:t>
          </a:r>
          <a:r>
            <a:rPr lang="en-US" sz="1100" dirty="0" err="1"/>
            <a:t>inventerimise</a:t>
          </a:r>
          <a:r>
            <a:rPr lang="en-US" sz="1100" dirty="0"/>
            <a:t> </a:t>
          </a:r>
          <a:r>
            <a:rPr lang="en-US" sz="1100" dirty="0" err="1"/>
            <a:t>korraldamine</a:t>
          </a:r>
          <a:endParaRPr lang="et-EE" sz="1100" dirty="0"/>
        </a:p>
      </dgm:t>
    </dgm:pt>
    <dgm:pt modelId="{80B269B2-6FA8-443A-8EBB-D4EB1CDD450E}" type="parTrans" cxnId="{77C8D2EC-1A1B-4F60-9A0F-55BBB558600F}">
      <dgm:prSet/>
      <dgm:spPr/>
      <dgm:t>
        <a:bodyPr/>
        <a:lstStyle/>
        <a:p>
          <a:endParaRPr lang="et-EE" sz="1100"/>
        </a:p>
      </dgm:t>
    </dgm:pt>
    <dgm:pt modelId="{00CE92C9-B5AF-455F-B136-F4EA173FC46A}" type="sibTrans" cxnId="{77C8D2EC-1A1B-4F60-9A0F-55BBB558600F}">
      <dgm:prSet/>
      <dgm:spPr/>
      <dgm:t>
        <a:bodyPr/>
        <a:lstStyle/>
        <a:p>
          <a:endParaRPr lang="et-EE" sz="1100"/>
        </a:p>
      </dgm:t>
    </dgm:pt>
    <dgm:pt modelId="{9A9B8D35-A79B-48D5-82D9-E15180D7ABE0}">
      <dgm:prSet phldrT="[Text]" custT="1"/>
      <dgm:spPr/>
      <dgm:t>
        <a:bodyPr/>
        <a:lstStyle/>
        <a:p>
          <a:r>
            <a:rPr lang="en-US" sz="1100" dirty="0" err="1"/>
            <a:t>Metsataimede</a:t>
          </a:r>
          <a:r>
            <a:rPr lang="en-US" sz="1100" dirty="0"/>
            <a:t> </a:t>
          </a:r>
          <a:r>
            <a:rPr lang="en-US" sz="1100" dirty="0" err="1"/>
            <a:t>müük</a:t>
          </a:r>
          <a:endParaRPr lang="et-EE" sz="1100" dirty="0"/>
        </a:p>
      </dgm:t>
    </dgm:pt>
    <dgm:pt modelId="{067D7465-1647-476B-8E0D-313DED7A4DF2}" type="parTrans" cxnId="{48451678-B8F1-4075-9769-EC041B97ED9F}">
      <dgm:prSet/>
      <dgm:spPr/>
      <dgm:t>
        <a:bodyPr/>
        <a:lstStyle/>
        <a:p>
          <a:endParaRPr lang="et-EE" sz="1100"/>
        </a:p>
      </dgm:t>
    </dgm:pt>
    <dgm:pt modelId="{3993540C-0E9F-47AD-81D6-9CCDC28E0F47}" type="sibTrans" cxnId="{48451678-B8F1-4075-9769-EC041B97ED9F}">
      <dgm:prSet/>
      <dgm:spPr/>
      <dgm:t>
        <a:bodyPr/>
        <a:lstStyle/>
        <a:p>
          <a:endParaRPr lang="et-EE" sz="1100"/>
        </a:p>
      </dgm:t>
    </dgm:pt>
    <dgm:pt modelId="{393D5BC4-E972-40FA-9DAA-3A62D33FDDCA}">
      <dgm:prSet phldrT="[Text]" custT="1"/>
      <dgm:spPr/>
      <dgm:t>
        <a:bodyPr/>
        <a:lstStyle/>
        <a:p>
          <a:r>
            <a:rPr lang="en-US" sz="1100" dirty="0" err="1"/>
            <a:t>Metsauuendustööde</a:t>
          </a:r>
          <a:r>
            <a:rPr lang="en-US" sz="1100" dirty="0"/>
            <a:t> (</a:t>
          </a:r>
          <a:r>
            <a:rPr lang="en-US" sz="1100" dirty="0" err="1"/>
            <a:t>istutus</a:t>
          </a:r>
          <a:r>
            <a:rPr lang="en-US" sz="1100" dirty="0"/>
            <a:t> ja </a:t>
          </a:r>
          <a:r>
            <a:rPr lang="en-US" sz="1100" dirty="0" err="1"/>
            <a:t>hooldamine</a:t>
          </a:r>
          <a:r>
            <a:rPr lang="en-US" sz="1100" dirty="0"/>
            <a:t>) </a:t>
          </a:r>
          <a:r>
            <a:rPr lang="en-US" sz="1100" dirty="0" err="1"/>
            <a:t>korraldamine</a:t>
          </a:r>
          <a:endParaRPr lang="et-EE" sz="1100" dirty="0"/>
        </a:p>
      </dgm:t>
    </dgm:pt>
    <dgm:pt modelId="{2562A36B-8F98-4C49-AD90-66E7898E8B54}" type="parTrans" cxnId="{35D67E63-9A27-4FE7-8922-9D928D09B0D0}">
      <dgm:prSet/>
      <dgm:spPr/>
      <dgm:t>
        <a:bodyPr/>
        <a:lstStyle/>
        <a:p>
          <a:endParaRPr lang="et-EE" sz="1100"/>
        </a:p>
      </dgm:t>
    </dgm:pt>
    <dgm:pt modelId="{61FED282-14A7-411F-BC0E-2B9D534AE694}" type="sibTrans" cxnId="{35D67E63-9A27-4FE7-8922-9D928D09B0D0}">
      <dgm:prSet/>
      <dgm:spPr/>
      <dgm:t>
        <a:bodyPr/>
        <a:lstStyle/>
        <a:p>
          <a:endParaRPr lang="et-EE" sz="1100"/>
        </a:p>
      </dgm:t>
    </dgm:pt>
    <dgm:pt modelId="{07FA4611-79BE-4897-A237-6D32B26F645C}">
      <dgm:prSet phldrT="[Text]" custT="1"/>
      <dgm:spPr/>
      <dgm:t>
        <a:bodyPr/>
        <a:lstStyle/>
        <a:p>
          <a:r>
            <a:rPr lang="en-US" sz="1100" dirty="0" err="1"/>
            <a:t>Metsanduslik</a:t>
          </a:r>
          <a:r>
            <a:rPr lang="en-US" sz="1100" dirty="0"/>
            <a:t> </a:t>
          </a:r>
        </a:p>
        <a:p>
          <a:r>
            <a:rPr lang="en-US" sz="1100" dirty="0" err="1"/>
            <a:t>nõustamine</a:t>
          </a:r>
          <a:endParaRPr lang="et-EE" sz="1100" dirty="0"/>
        </a:p>
      </dgm:t>
    </dgm:pt>
    <dgm:pt modelId="{5A21975B-7D36-4166-AD11-AE4E974E7683}" type="parTrans" cxnId="{CA3CFA60-FB95-4089-B923-04838CCB1198}">
      <dgm:prSet/>
      <dgm:spPr/>
      <dgm:t>
        <a:bodyPr/>
        <a:lstStyle/>
        <a:p>
          <a:endParaRPr lang="et-EE" sz="1100"/>
        </a:p>
      </dgm:t>
    </dgm:pt>
    <dgm:pt modelId="{D1B47F33-976A-46D4-832C-88614F2282BA}" type="sibTrans" cxnId="{CA3CFA60-FB95-4089-B923-04838CCB1198}">
      <dgm:prSet/>
      <dgm:spPr/>
      <dgm:t>
        <a:bodyPr/>
        <a:lstStyle/>
        <a:p>
          <a:endParaRPr lang="et-EE" sz="1100"/>
        </a:p>
      </dgm:t>
    </dgm:pt>
    <dgm:pt modelId="{D13DA3B0-6784-45DB-805D-7F58F5CE97AA}">
      <dgm:prSet phldrT="[Text]" custT="1"/>
      <dgm:spPr/>
      <dgm:t>
        <a:bodyPr/>
        <a:lstStyle/>
        <a:p>
          <a:r>
            <a:rPr lang="en-US" sz="1100" dirty="0" err="1"/>
            <a:t>Raietööde</a:t>
          </a:r>
          <a:r>
            <a:rPr lang="en-US" sz="1100" dirty="0"/>
            <a:t> </a:t>
          </a:r>
        </a:p>
        <a:p>
          <a:r>
            <a:rPr lang="en-US" sz="1100" dirty="0" err="1"/>
            <a:t>korraldamine</a:t>
          </a:r>
          <a:r>
            <a:rPr lang="en-US" sz="1100" dirty="0"/>
            <a:t> </a:t>
          </a:r>
          <a:endParaRPr lang="et-EE" sz="1100" dirty="0"/>
        </a:p>
      </dgm:t>
    </dgm:pt>
    <dgm:pt modelId="{59EEC700-D7AB-471A-8E2C-759FA98B7BD2}" type="parTrans" cxnId="{1B7BE324-D327-4F03-B7B7-E53B054086DE}">
      <dgm:prSet/>
      <dgm:spPr/>
      <dgm:t>
        <a:bodyPr/>
        <a:lstStyle/>
        <a:p>
          <a:endParaRPr lang="et-EE" sz="1100"/>
        </a:p>
      </dgm:t>
    </dgm:pt>
    <dgm:pt modelId="{28A53306-4BD0-4B19-BED7-761C83CC1B05}" type="sibTrans" cxnId="{1B7BE324-D327-4F03-B7B7-E53B054086DE}">
      <dgm:prSet/>
      <dgm:spPr/>
      <dgm:t>
        <a:bodyPr/>
        <a:lstStyle/>
        <a:p>
          <a:endParaRPr lang="et-EE" sz="1100"/>
        </a:p>
      </dgm:t>
    </dgm:pt>
    <dgm:pt modelId="{D4E2D1EE-9537-4D46-9D66-2A67A68C2F93}">
      <dgm:prSet phldrT="[Text]" custT="1"/>
      <dgm:spPr/>
      <dgm:t>
        <a:bodyPr/>
        <a:lstStyle/>
        <a:p>
          <a:r>
            <a:rPr lang="en-US" sz="1100" dirty="0" err="1"/>
            <a:t>Puidu</a:t>
          </a:r>
          <a:r>
            <a:rPr lang="en-US" sz="1100" dirty="0"/>
            <a:t> ja </a:t>
          </a:r>
          <a:r>
            <a:rPr lang="en-US" sz="1100" dirty="0" err="1"/>
            <a:t>raidmete</a:t>
          </a:r>
          <a:r>
            <a:rPr lang="en-US" sz="1100" dirty="0"/>
            <a:t> </a:t>
          </a:r>
          <a:r>
            <a:rPr lang="en-US" sz="1100" dirty="0" err="1"/>
            <a:t>ühismüük</a:t>
          </a:r>
          <a:endParaRPr lang="et-EE" sz="1100" dirty="0"/>
        </a:p>
      </dgm:t>
    </dgm:pt>
    <dgm:pt modelId="{1FABDD72-83BE-4F40-A1C3-F4C9200A8A0C}" type="parTrans" cxnId="{D9C219F8-8185-4CC7-8636-266C3D03E212}">
      <dgm:prSet/>
      <dgm:spPr/>
      <dgm:t>
        <a:bodyPr/>
        <a:lstStyle/>
        <a:p>
          <a:endParaRPr lang="et-EE" sz="1100"/>
        </a:p>
      </dgm:t>
    </dgm:pt>
    <dgm:pt modelId="{8407286E-6B51-4252-9E11-75B696F51917}" type="sibTrans" cxnId="{D9C219F8-8185-4CC7-8636-266C3D03E212}">
      <dgm:prSet/>
      <dgm:spPr/>
      <dgm:t>
        <a:bodyPr/>
        <a:lstStyle/>
        <a:p>
          <a:endParaRPr lang="et-EE" sz="1100"/>
        </a:p>
      </dgm:t>
    </dgm:pt>
    <dgm:pt modelId="{6CD16401-D915-4422-9475-494A6D774FEC}">
      <dgm:prSet phldrT="[Text]" custT="1"/>
      <dgm:spPr/>
      <dgm:t>
        <a:bodyPr/>
        <a:lstStyle/>
        <a:p>
          <a:r>
            <a:rPr lang="en-US" sz="1100" dirty="0"/>
            <a:t>FSC </a:t>
          </a:r>
          <a:r>
            <a:rPr lang="en-US" sz="1100" dirty="0" err="1"/>
            <a:t>grupsertifikaadigrupi</a:t>
          </a:r>
          <a:r>
            <a:rPr lang="en-US" sz="1100" dirty="0"/>
            <a:t> </a:t>
          </a:r>
          <a:r>
            <a:rPr lang="en-US" sz="1100" dirty="0" err="1"/>
            <a:t>haldamine</a:t>
          </a:r>
          <a:endParaRPr lang="et-EE" sz="1100" dirty="0"/>
        </a:p>
      </dgm:t>
    </dgm:pt>
    <dgm:pt modelId="{150CAA0D-25E8-4EE4-B0D2-7CFBD1974A1C}" type="parTrans" cxnId="{CBA756D5-53FA-4B16-B739-A80C8F7D9A07}">
      <dgm:prSet/>
      <dgm:spPr/>
      <dgm:t>
        <a:bodyPr/>
        <a:lstStyle/>
        <a:p>
          <a:endParaRPr lang="et-EE" sz="1100"/>
        </a:p>
      </dgm:t>
    </dgm:pt>
    <dgm:pt modelId="{E85004EB-8789-40F3-AC23-873925130923}" type="sibTrans" cxnId="{CBA756D5-53FA-4B16-B739-A80C8F7D9A07}">
      <dgm:prSet/>
      <dgm:spPr/>
      <dgm:t>
        <a:bodyPr/>
        <a:lstStyle/>
        <a:p>
          <a:endParaRPr lang="et-EE" sz="1100"/>
        </a:p>
      </dgm:t>
    </dgm:pt>
    <dgm:pt modelId="{C834320E-BBD5-410E-A0A2-3BF88CED54C7}">
      <dgm:prSet phldrT="[Text]" custT="1"/>
      <dgm:spPr/>
      <dgm:t>
        <a:bodyPr/>
        <a:lstStyle/>
        <a:p>
          <a:r>
            <a:rPr lang="en-US" sz="1100" dirty="0" err="1"/>
            <a:t>Jahinduslike</a:t>
          </a:r>
          <a:r>
            <a:rPr lang="en-US" sz="1100" dirty="0"/>
            <a:t> </a:t>
          </a:r>
          <a:r>
            <a:rPr lang="en-US" sz="1100" dirty="0" err="1"/>
            <a:t>esindusõiguslepingute</a:t>
          </a:r>
          <a:r>
            <a:rPr lang="en-US" sz="1100" dirty="0"/>
            <a:t> </a:t>
          </a:r>
          <a:r>
            <a:rPr lang="en-US" sz="1100" dirty="0" err="1"/>
            <a:t>sõlmimine</a:t>
          </a:r>
          <a:r>
            <a:rPr lang="en-US" sz="1100" dirty="0"/>
            <a:t> ja </a:t>
          </a:r>
          <a:r>
            <a:rPr lang="en-US" sz="1100" dirty="0" err="1"/>
            <a:t>haldamine</a:t>
          </a:r>
          <a:endParaRPr lang="et-EE" sz="1100" dirty="0"/>
        </a:p>
      </dgm:t>
    </dgm:pt>
    <dgm:pt modelId="{7E7FB5A8-1731-4E9A-A395-4A78EB9AC3C5}" type="parTrans" cxnId="{96EC0236-7542-4387-BA80-480CC730FB59}">
      <dgm:prSet/>
      <dgm:spPr/>
      <dgm:t>
        <a:bodyPr/>
        <a:lstStyle/>
        <a:p>
          <a:endParaRPr lang="et-EE" sz="1100"/>
        </a:p>
      </dgm:t>
    </dgm:pt>
    <dgm:pt modelId="{FE4BB5CE-DDE9-4923-9311-3A6AF7DEA008}" type="sibTrans" cxnId="{96EC0236-7542-4387-BA80-480CC730FB59}">
      <dgm:prSet/>
      <dgm:spPr/>
      <dgm:t>
        <a:bodyPr/>
        <a:lstStyle/>
        <a:p>
          <a:endParaRPr lang="et-EE" sz="1100"/>
        </a:p>
      </dgm:t>
    </dgm:pt>
    <dgm:pt modelId="{7442DFB1-D961-4DF0-B632-3368F50F75E2}" type="pres">
      <dgm:prSet presAssocID="{4A3D8675-18AD-4FF4-85C8-58861DDD47C3}" presName="cycle" presStyleCnt="0">
        <dgm:presLayoutVars>
          <dgm:dir/>
          <dgm:resizeHandles val="exact"/>
        </dgm:presLayoutVars>
      </dgm:prSet>
      <dgm:spPr/>
    </dgm:pt>
    <dgm:pt modelId="{0D2F5459-7BF9-4BE9-AB04-53C4A2E33816}" type="pres">
      <dgm:prSet presAssocID="{1DE824CC-8456-4E1A-8E54-04C1A358F088}" presName="node" presStyleLbl="node1" presStyleIdx="0" presStyleCnt="9" custScaleX="153502">
        <dgm:presLayoutVars>
          <dgm:bulletEnabled val="1"/>
        </dgm:presLayoutVars>
      </dgm:prSet>
      <dgm:spPr/>
    </dgm:pt>
    <dgm:pt modelId="{C30880ED-38B7-41D1-BD21-679EC9193FBF}" type="pres">
      <dgm:prSet presAssocID="{1DE824CC-8456-4E1A-8E54-04C1A358F088}" presName="spNode" presStyleCnt="0"/>
      <dgm:spPr/>
    </dgm:pt>
    <dgm:pt modelId="{B3EBD27C-7F27-4201-AF60-BDE1228C331D}" type="pres">
      <dgm:prSet presAssocID="{FFBD27BF-AA9A-4A00-8B3D-E482C0D34EAA}" presName="sibTrans" presStyleLbl="sibTrans1D1" presStyleIdx="0" presStyleCnt="9"/>
      <dgm:spPr/>
    </dgm:pt>
    <dgm:pt modelId="{1D576A35-8727-4F6D-AF38-44B4A68125B7}" type="pres">
      <dgm:prSet presAssocID="{AE0929BA-DADA-4C43-AB51-B2D5809FDD50}" presName="node" presStyleLbl="node1" presStyleIdx="1" presStyleCnt="9" custScaleX="277388">
        <dgm:presLayoutVars>
          <dgm:bulletEnabled val="1"/>
        </dgm:presLayoutVars>
      </dgm:prSet>
      <dgm:spPr/>
    </dgm:pt>
    <dgm:pt modelId="{B7AC0D7A-8E81-4CC9-852A-6F03AC040028}" type="pres">
      <dgm:prSet presAssocID="{AE0929BA-DADA-4C43-AB51-B2D5809FDD50}" presName="spNode" presStyleCnt="0"/>
      <dgm:spPr/>
    </dgm:pt>
    <dgm:pt modelId="{710E8231-A038-4765-AB43-2535E1D8F8EF}" type="pres">
      <dgm:prSet presAssocID="{00CE92C9-B5AF-455F-B136-F4EA173FC46A}" presName="sibTrans" presStyleLbl="sibTrans1D1" presStyleIdx="1" presStyleCnt="9"/>
      <dgm:spPr/>
    </dgm:pt>
    <dgm:pt modelId="{CA1CF115-6515-490C-A3CC-B9CFE9C1EE43}" type="pres">
      <dgm:prSet presAssocID="{9A9B8D35-A79B-48D5-82D9-E15180D7ABE0}" presName="node" presStyleLbl="node1" presStyleIdx="2" presStyleCnt="9" custScaleX="252134">
        <dgm:presLayoutVars>
          <dgm:bulletEnabled val="1"/>
        </dgm:presLayoutVars>
      </dgm:prSet>
      <dgm:spPr/>
    </dgm:pt>
    <dgm:pt modelId="{A216D487-F312-40D2-820B-F5ADF5DBCA42}" type="pres">
      <dgm:prSet presAssocID="{9A9B8D35-A79B-48D5-82D9-E15180D7ABE0}" presName="spNode" presStyleCnt="0"/>
      <dgm:spPr/>
    </dgm:pt>
    <dgm:pt modelId="{DBA15873-F0E8-4A22-9D27-D3F34529F735}" type="pres">
      <dgm:prSet presAssocID="{3993540C-0E9F-47AD-81D6-9CCDC28E0F47}" presName="sibTrans" presStyleLbl="sibTrans1D1" presStyleIdx="2" presStyleCnt="9"/>
      <dgm:spPr/>
    </dgm:pt>
    <dgm:pt modelId="{152C5052-E34B-4A4C-AB13-A7EAAC1E642E}" type="pres">
      <dgm:prSet presAssocID="{393D5BC4-E972-40FA-9DAA-3A62D33FDDCA}" presName="node" presStyleLbl="node1" presStyleIdx="3" presStyleCnt="9" custScaleX="255356">
        <dgm:presLayoutVars>
          <dgm:bulletEnabled val="1"/>
        </dgm:presLayoutVars>
      </dgm:prSet>
      <dgm:spPr/>
    </dgm:pt>
    <dgm:pt modelId="{059DDB16-3366-4AB3-AC47-1C1F0C221785}" type="pres">
      <dgm:prSet presAssocID="{393D5BC4-E972-40FA-9DAA-3A62D33FDDCA}" presName="spNode" presStyleCnt="0"/>
      <dgm:spPr/>
    </dgm:pt>
    <dgm:pt modelId="{2D152ED0-A71F-4FD9-9864-923AE80CB77D}" type="pres">
      <dgm:prSet presAssocID="{61FED282-14A7-411F-BC0E-2B9D534AE694}" presName="sibTrans" presStyleLbl="sibTrans1D1" presStyleIdx="3" presStyleCnt="9"/>
      <dgm:spPr/>
    </dgm:pt>
    <dgm:pt modelId="{A564BE89-17D9-4FD7-9E8E-1A4FD928F844}" type="pres">
      <dgm:prSet presAssocID="{07FA4611-79BE-4897-A237-6D32B26F645C}" presName="node" presStyleLbl="node1" presStyleIdx="4" presStyleCnt="9" custScaleX="157368">
        <dgm:presLayoutVars>
          <dgm:bulletEnabled val="1"/>
        </dgm:presLayoutVars>
      </dgm:prSet>
      <dgm:spPr/>
    </dgm:pt>
    <dgm:pt modelId="{20F61BB1-497A-498C-8876-DDBDBDEF171E}" type="pres">
      <dgm:prSet presAssocID="{07FA4611-79BE-4897-A237-6D32B26F645C}" presName="spNode" presStyleCnt="0"/>
      <dgm:spPr/>
    </dgm:pt>
    <dgm:pt modelId="{A8960183-1603-4859-ACC1-A28E8A48B3C3}" type="pres">
      <dgm:prSet presAssocID="{D1B47F33-976A-46D4-832C-88614F2282BA}" presName="sibTrans" presStyleLbl="sibTrans1D1" presStyleIdx="4" presStyleCnt="9"/>
      <dgm:spPr/>
    </dgm:pt>
    <dgm:pt modelId="{183F8CE4-1659-496B-A242-BFD7EA377B4D}" type="pres">
      <dgm:prSet presAssocID="{D13DA3B0-6784-45DB-805D-7F58F5CE97AA}" presName="node" presStyleLbl="node1" presStyleIdx="5" presStyleCnt="9" custScaleX="150712">
        <dgm:presLayoutVars>
          <dgm:bulletEnabled val="1"/>
        </dgm:presLayoutVars>
      </dgm:prSet>
      <dgm:spPr/>
    </dgm:pt>
    <dgm:pt modelId="{FFDE981A-6144-47CA-B31B-20E34466411B}" type="pres">
      <dgm:prSet presAssocID="{D13DA3B0-6784-45DB-805D-7F58F5CE97AA}" presName="spNode" presStyleCnt="0"/>
      <dgm:spPr/>
    </dgm:pt>
    <dgm:pt modelId="{2F450C85-E83F-4C86-B6A6-76C71E1E6F7F}" type="pres">
      <dgm:prSet presAssocID="{28A53306-4BD0-4B19-BED7-761C83CC1B05}" presName="sibTrans" presStyleLbl="sibTrans1D1" presStyleIdx="5" presStyleCnt="9"/>
      <dgm:spPr/>
    </dgm:pt>
    <dgm:pt modelId="{D6905BB6-3098-412D-9558-1BF29D1F541D}" type="pres">
      <dgm:prSet presAssocID="{D4E2D1EE-9537-4D46-9D66-2A67A68C2F93}" presName="node" presStyleLbl="node1" presStyleIdx="6" presStyleCnt="9" custScaleX="222201">
        <dgm:presLayoutVars>
          <dgm:bulletEnabled val="1"/>
        </dgm:presLayoutVars>
      </dgm:prSet>
      <dgm:spPr/>
    </dgm:pt>
    <dgm:pt modelId="{E492DFB0-38D3-4983-9FCF-993F5CB5BF11}" type="pres">
      <dgm:prSet presAssocID="{D4E2D1EE-9537-4D46-9D66-2A67A68C2F93}" presName="spNode" presStyleCnt="0"/>
      <dgm:spPr/>
    </dgm:pt>
    <dgm:pt modelId="{E540513D-7E94-41B7-9F88-A9D58571F8EF}" type="pres">
      <dgm:prSet presAssocID="{8407286E-6B51-4252-9E11-75B696F51917}" presName="sibTrans" presStyleLbl="sibTrans1D1" presStyleIdx="6" presStyleCnt="9"/>
      <dgm:spPr/>
    </dgm:pt>
    <dgm:pt modelId="{706AA2B2-E269-4C87-8D82-598374550048}" type="pres">
      <dgm:prSet presAssocID="{6CD16401-D915-4422-9475-494A6D774FEC}" presName="node" presStyleLbl="node1" presStyleIdx="7" presStyleCnt="9" custScaleX="291967" custScaleY="115441">
        <dgm:presLayoutVars>
          <dgm:bulletEnabled val="1"/>
        </dgm:presLayoutVars>
      </dgm:prSet>
      <dgm:spPr/>
    </dgm:pt>
    <dgm:pt modelId="{170E52B9-260A-4C0D-BF5B-2B0DF46EF97B}" type="pres">
      <dgm:prSet presAssocID="{6CD16401-D915-4422-9475-494A6D774FEC}" presName="spNode" presStyleCnt="0"/>
      <dgm:spPr/>
    </dgm:pt>
    <dgm:pt modelId="{7E764127-0DCD-491E-884F-A1C9C4C5FC32}" type="pres">
      <dgm:prSet presAssocID="{E85004EB-8789-40F3-AC23-873925130923}" presName="sibTrans" presStyleLbl="sibTrans1D1" presStyleIdx="7" presStyleCnt="9"/>
      <dgm:spPr/>
    </dgm:pt>
    <dgm:pt modelId="{1FCD6A02-7369-4182-A4B0-CD088B90706A}" type="pres">
      <dgm:prSet presAssocID="{C834320E-BBD5-410E-A0A2-3BF88CED54C7}" presName="node" presStyleLbl="node1" presStyleIdx="8" presStyleCnt="9" custScaleX="197250" custScaleY="145456">
        <dgm:presLayoutVars>
          <dgm:bulletEnabled val="1"/>
        </dgm:presLayoutVars>
      </dgm:prSet>
      <dgm:spPr/>
    </dgm:pt>
    <dgm:pt modelId="{9616B78F-452A-4DCB-9C61-B6B2B9FEB430}" type="pres">
      <dgm:prSet presAssocID="{C834320E-BBD5-410E-A0A2-3BF88CED54C7}" presName="spNode" presStyleCnt="0"/>
      <dgm:spPr/>
    </dgm:pt>
    <dgm:pt modelId="{6573B91A-1216-49EB-A3B1-A82010BF30D1}" type="pres">
      <dgm:prSet presAssocID="{FE4BB5CE-DDE9-4923-9311-3A6AF7DEA008}" presName="sibTrans" presStyleLbl="sibTrans1D1" presStyleIdx="8" presStyleCnt="9"/>
      <dgm:spPr/>
    </dgm:pt>
  </dgm:ptLst>
  <dgm:cxnLst>
    <dgm:cxn modelId="{A91D0410-6B2C-41F7-9EC3-5319BE4418FE}" type="presOf" srcId="{393D5BC4-E972-40FA-9DAA-3A62D33FDDCA}" destId="{152C5052-E34B-4A4C-AB13-A7EAAC1E642E}" srcOrd="0" destOrd="0" presId="urn:microsoft.com/office/officeart/2005/8/layout/cycle6"/>
    <dgm:cxn modelId="{1B7BE324-D327-4F03-B7B7-E53B054086DE}" srcId="{4A3D8675-18AD-4FF4-85C8-58861DDD47C3}" destId="{D13DA3B0-6784-45DB-805D-7F58F5CE97AA}" srcOrd="5" destOrd="0" parTransId="{59EEC700-D7AB-471A-8E2C-759FA98B7BD2}" sibTransId="{28A53306-4BD0-4B19-BED7-761C83CC1B05}"/>
    <dgm:cxn modelId="{679DC02D-F1C7-4433-8CB2-CF66566E6DD0}" type="presOf" srcId="{9A9B8D35-A79B-48D5-82D9-E15180D7ABE0}" destId="{CA1CF115-6515-490C-A3CC-B9CFE9C1EE43}" srcOrd="0" destOrd="0" presId="urn:microsoft.com/office/officeart/2005/8/layout/cycle6"/>
    <dgm:cxn modelId="{97A57E2E-5306-4EA9-80EC-A49443FDCC28}" type="presOf" srcId="{FE4BB5CE-DDE9-4923-9311-3A6AF7DEA008}" destId="{6573B91A-1216-49EB-A3B1-A82010BF30D1}" srcOrd="0" destOrd="0" presId="urn:microsoft.com/office/officeart/2005/8/layout/cycle6"/>
    <dgm:cxn modelId="{96EC0236-7542-4387-BA80-480CC730FB59}" srcId="{4A3D8675-18AD-4FF4-85C8-58861DDD47C3}" destId="{C834320E-BBD5-410E-A0A2-3BF88CED54C7}" srcOrd="8" destOrd="0" parTransId="{7E7FB5A8-1731-4E9A-A395-4A78EB9AC3C5}" sibTransId="{FE4BB5CE-DDE9-4923-9311-3A6AF7DEA008}"/>
    <dgm:cxn modelId="{91244E5D-F38F-493C-9F3C-3C70604FE316}" type="presOf" srcId="{00CE92C9-B5AF-455F-B136-F4EA173FC46A}" destId="{710E8231-A038-4765-AB43-2535E1D8F8EF}" srcOrd="0" destOrd="0" presId="urn:microsoft.com/office/officeart/2005/8/layout/cycle6"/>
    <dgm:cxn modelId="{F44BDC5F-5A4D-4C85-AE06-D8102328411B}" type="presOf" srcId="{07FA4611-79BE-4897-A237-6D32B26F645C}" destId="{A564BE89-17D9-4FD7-9E8E-1A4FD928F844}" srcOrd="0" destOrd="0" presId="urn:microsoft.com/office/officeart/2005/8/layout/cycle6"/>
    <dgm:cxn modelId="{CA3CFA60-FB95-4089-B923-04838CCB1198}" srcId="{4A3D8675-18AD-4FF4-85C8-58861DDD47C3}" destId="{07FA4611-79BE-4897-A237-6D32B26F645C}" srcOrd="4" destOrd="0" parTransId="{5A21975B-7D36-4166-AD11-AE4E974E7683}" sibTransId="{D1B47F33-976A-46D4-832C-88614F2282BA}"/>
    <dgm:cxn modelId="{1CDECE61-DE8A-43FA-B909-85C49A50A6CF}" type="presOf" srcId="{6CD16401-D915-4422-9475-494A6D774FEC}" destId="{706AA2B2-E269-4C87-8D82-598374550048}" srcOrd="0" destOrd="0" presId="urn:microsoft.com/office/officeart/2005/8/layout/cycle6"/>
    <dgm:cxn modelId="{35D67E63-9A27-4FE7-8922-9D928D09B0D0}" srcId="{4A3D8675-18AD-4FF4-85C8-58861DDD47C3}" destId="{393D5BC4-E972-40FA-9DAA-3A62D33FDDCA}" srcOrd="3" destOrd="0" parTransId="{2562A36B-8F98-4C49-AD90-66E7898E8B54}" sibTransId="{61FED282-14A7-411F-BC0E-2B9D534AE694}"/>
    <dgm:cxn modelId="{1C454C6F-6CF5-400D-B978-BE42B1AF11E2}" type="presOf" srcId="{AE0929BA-DADA-4C43-AB51-B2D5809FDD50}" destId="{1D576A35-8727-4F6D-AF38-44B4A68125B7}" srcOrd="0" destOrd="0" presId="urn:microsoft.com/office/officeart/2005/8/layout/cycle6"/>
    <dgm:cxn modelId="{1AAF4173-3D12-46C2-9EE3-85147EEFDD26}" type="presOf" srcId="{1DE824CC-8456-4E1A-8E54-04C1A358F088}" destId="{0D2F5459-7BF9-4BE9-AB04-53C4A2E33816}" srcOrd="0" destOrd="0" presId="urn:microsoft.com/office/officeart/2005/8/layout/cycle6"/>
    <dgm:cxn modelId="{D526E776-D5B9-4FA5-A15D-B353C7D60C47}" type="presOf" srcId="{4A3D8675-18AD-4FF4-85C8-58861DDD47C3}" destId="{7442DFB1-D961-4DF0-B632-3368F50F75E2}" srcOrd="0" destOrd="0" presId="urn:microsoft.com/office/officeart/2005/8/layout/cycle6"/>
    <dgm:cxn modelId="{F15CEE76-D3F3-4858-A6C1-2004247C17DC}" type="presOf" srcId="{E85004EB-8789-40F3-AC23-873925130923}" destId="{7E764127-0DCD-491E-884F-A1C9C4C5FC32}" srcOrd="0" destOrd="0" presId="urn:microsoft.com/office/officeart/2005/8/layout/cycle6"/>
    <dgm:cxn modelId="{48451678-B8F1-4075-9769-EC041B97ED9F}" srcId="{4A3D8675-18AD-4FF4-85C8-58861DDD47C3}" destId="{9A9B8D35-A79B-48D5-82D9-E15180D7ABE0}" srcOrd="2" destOrd="0" parTransId="{067D7465-1647-476B-8E0D-313DED7A4DF2}" sibTransId="{3993540C-0E9F-47AD-81D6-9CCDC28E0F47}"/>
    <dgm:cxn modelId="{A734F78E-DA5D-4904-836F-7ED6BA078EA7}" srcId="{4A3D8675-18AD-4FF4-85C8-58861DDD47C3}" destId="{1DE824CC-8456-4E1A-8E54-04C1A358F088}" srcOrd="0" destOrd="0" parTransId="{9CF393B4-29F2-4B04-94C6-10DAD3AE2BB4}" sibTransId="{FFBD27BF-AA9A-4A00-8B3D-E482C0D34EAA}"/>
    <dgm:cxn modelId="{A0A4DD90-ED42-4DC8-8834-7172D78ACF88}" type="presOf" srcId="{D4E2D1EE-9537-4D46-9D66-2A67A68C2F93}" destId="{D6905BB6-3098-412D-9558-1BF29D1F541D}" srcOrd="0" destOrd="0" presId="urn:microsoft.com/office/officeart/2005/8/layout/cycle6"/>
    <dgm:cxn modelId="{CF4BDCA7-7310-4587-8FCA-6B33200E8663}" type="presOf" srcId="{8407286E-6B51-4252-9E11-75B696F51917}" destId="{E540513D-7E94-41B7-9F88-A9D58571F8EF}" srcOrd="0" destOrd="0" presId="urn:microsoft.com/office/officeart/2005/8/layout/cycle6"/>
    <dgm:cxn modelId="{EF68C6BC-3F57-46E6-8C77-2052BD45E6C7}" type="presOf" srcId="{FFBD27BF-AA9A-4A00-8B3D-E482C0D34EAA}" destId="{B3EBD27C-7F27-4201-AF60-BDE1228C331D}" srcOrd="0" destOrd="0" presId="urn:microsoft.com/office/officeart/2005/8/layout/cycle6"/>
    <dgm:cxn modelId="{257506BE-51E2-4539-B35E-EE4BFEEC7C73}" type="presOf" srcId="{D1B47F33-976A-46D4-832C-88614F2282BA}" destId="{A8960183-1603-4859-ACC1-A28E8A48B3C3}" srcOrd="0" destOrd="0" presId="urn:microsoft.com/office/officeart/2005/8/layout/cycle6"/>
    <dgm:cxn modelId="{124D89C2-A492-4ACC-AA9F-46DA0417B80A}" type="presOf" srcId="{28A53306-4BD0-4B19-BED7-761C83CC1B05}" destId="{2F450C85-E83F-4C86-B6A6-76C71E1E6F7F}" srcOrd="0" destOrd="0" presId="urn:microsoft.com/office/officeart/2005/8/layout/cycle6"/>
    <dgm:cxn modelId="{32EF3FD0-A4E0-4DBF-A25D-A10FF812E4FB}" type="presOf" srcId="{C834320E-BBD5-410E-A0A2-3BF88CED54C7}" destId="{1FCD6A02-7369-4182-A4B0-CD088B90706A}" srcOrd="0" destOrd="0" presId="urn:microsoft.com/office/officeart/2005/8/layout/cycle6"/>
    <dgm:cxn modelId="{CBA756D5-53FA-4B16-B739-A80C8F7D9A07}" srcId="{4A3D8675-18AD-4FF4-85C8-58861DDD47C3}" destId="{6CD16401-D915-4422-9475-494A6D774FEC}" srcOrd="7" destOrd="0" parTransId="{150CAA0D-25E8-4EE4-B0D2-7CFBD1974A1C}" sibTransId="{E85004EB-8789-40F3-AC23-873925130923}"/>
    <dgm:cxn modelId="{14A8C1E3-3781-4C0A-89FD-238CC5716980}" type="presOf" srcId="{D13DA3B0-6784-45DB-805D-7F58F5CE97AA}" destId="{183F8CE4-1659-496B-A242-BFD7EA377B4D}" srcOrd="0" destOrd="0" presId="urn:microsoft.com/office/officeart/2005/8/layout/cycle6"/>
    <dgm:cxn modelId="{906E25E4-1C36-4142-A0F2-A1E899D8DD15}" type="presOf" srcId="{61FED282-14A7-411F-BC0E-2B9D534AE694}" destId="{2D152ED0-A71F-4FD9-9864-923AE80CB77D}" srcOrd="0" destOrd="0" presId="urn:microsoft.com/office/officeart/2005/8/layout/cycle6"/>
    <dgm:cxn modelId="{77C8D2EC-1A1B-4F60-9A0F-55BBB558600F}" srcId="{4A3D8675-18AD-4FF4-85C8-58861DDD47C3}" destId="{AE0929BA-DADA-4C43-AB51-B2D5809FDD50}" srcOrd="1" destOrd="0" parTransId="{80B269B2-6FA8-443A-8EBB-D4EB1CDD450E}" sibTransId="{00CE92C9-B5AF-455F-B136-F4EA173FC46A}"/>
    <dgm:cxn modelId="{FCFB3BEE-2A72-4356-ABF1-21B76FF0F138}" type="presOf" srcId="{3993540C-0E9F-47AD-81D6-9CCDC28E0F47}" destId="{DBA15873-F0E8-4A22-9D27-D3F34529F735}" srcOrd="0" destOrd="0" presId="urn:microsoft.com/office/officeart/2005/8/layout/cycle6"/>
    <dgm:cxn modelId="{D9C219F8-8185-4CC7-8636-266C3D03E212}" srcId="{4A3D8675-18AD-4FF4-85C8-58861DDD47C3}" destId="{D4E2D1EE-9537-4D46-9D66-2A67A68C2F93}" srcOrd="6" destOrd="0" parTransId="{1FABDD72-83BE-4F40-A1C3-F4C9200A8A0C}" sibTransId="{8407286E-6B51-4252-9E11-75B696F51917}"/>
    <dgm:cxn modelId="{258B0AD4-D4EB-4ACC-BE49-43B909DF6514}" type="presParOf" srcId="{7442DFB1-D961-4DF0-B632-3368F50F75E2}" destId="{0D2F5459-7BF9-4BE9-AB04-53C4A2E33816}" srcOrd="0" destOrd="0" presId="urn:microsoft.com/office/officeart/2005/8/layout/cycle6"/>
    <dgm:cxn modelId="{7E2A2609-D1D5-4E75-B9BA-539710BAC0BB}" type="presParOf" srcId="{7442DFB1-D961-4DF0-B632-3368F50F75E2}" destId="{C30880ED-38B7-41D1-BD21-679EC9193FBF}" srcOrd="1" destOrd="0" presId="urn:microsoft.com/office/officeart/2005/8/layout/cycle6"/>
    <dgm:cxn modelId="{526A7965-E9B2-4A52-98B1-20326CDF6239}" type="presParOf" srcId="{7442DFB1-D961-4DF0-B632-3368F50F75E2}" destId="{B3EBD27C-7F27-4201-AF60-BDE1228C331D}" srcOrd="2" destOrd="0" presId="urn:microsoft.com/office/officeart/2005/8/layout/cycle6"/>
    <dgm:cxn modelId="{BE12E299-2096-4B69-B27D-B4DCF01C8AF2}" type="presParOf" srcId="{7442DFB1-D961-4DF0-B632-3368F50F75E2}" destId="{1D576A35-8727-4F6D-AF38-44B4A68125B7}" srcOrd="3" destOrd="0" presId="urn:microsoft.com/office/officeart/2005/8/layout/cycle6"/>
    <dgm:cxn modelId="{1CB33C6D-A1FF-43F2-AFCE-3EADD44D9FB9}" type="presParOf" srcId="{7442DFB1-D961-4DF0-B632-3368F50F75E2}" destId="{B7AC0D7A-8E81-4CC9-852A-6F03AC040028}" srcOrd="4" destOrd="0" presId="urn:microsoft.com/office/officeart/2005/8/layout/cycle6"/>
    <dgm:cxn modelId="{B6E02FF9-04C3-48A1-92B7-FB1349BB1DD2}" type="presParOf" srcId="{7442DFB1-D961-4DF0-B632-3368F50F75E2}" destId="{710E8231-A038-4765-AB43-2535E1D8F8EF}" srcOrd="5" destOrd="0" presId="urn:microsoft.com/office/officeart/2005/8/layout/cycle6"/>
    <dgm:cxn modelId="{75CE2854-A39D-44AE-B86F-7529DAA7AF7E}" type="presParOf" srcId="{7442DFB1-D961-4DF0-B632-3368F50F75E2}" destId="{CA1CF115-6515-490C-A3CC-B9CFE9C1EE43}" srcOrd="6" destOrd="0" presId="urn:microsoft.com/office/officeart/2005/8/layout/cycle6"/>
    <dgm:cxn modelId="{DEDDF9D4-20F5-4D6D-88BC-875CD8B357DC}" type="presParOf" srcId="{7442DFB1-D961-4DF0-B632-3368F50F75E2}" destId="{A216D487-F312-40D2-820B-F5ADF5DBCA42}" srcOrd="7" destOrd="0" presId="urn:microsoft.com/office/officeart/2005/8/layout/cycle6"/>
    <dgm:cxn modelId="{3CA719B9-AEE2-4B1A-A180-F61EA87365FE}" type="presParOf" srcId="{7442DFB1-D961-4DF0-B632-3368F50F75E2}" destId="{DBA15873-F0E8-4A22-9D27-D3F34529F735}" srcOrd="8" destOrd="0" presId="urn:microsoft.com/office/officeart/2005/8/layout/cycle6"/>
    <dgm:cxn modelId="{027ADC3F-75E4-4A97-BB8C-FF14B33F02B7}" type="presParOf" srcId="{7442DFB1-D961-4DF0-B632-3368F50F75E2}" destId="{152C5052-E34B-4A4C-AB13-A7EAAC1E642E}" srcOrd="9" destOrd="0" presId="urn:microsoft.com/office/officeart/2005/8/layout/cycle6"/>
    <dgm:cxn modelId="{037387EB-0F21-4338-8DE2-D4B327B05DD3}" type="presParOf" srcId="{7442DFB1-D961-4DF0-B632-3368F50F75E2}" destId="{059DDB16-3366-4AB3-AC47-1C1F0C221785}" srcOrd="10" destOrd="0" presId="urn:microsoft.com/office/officeart/2005/8/layout/cycle6"/>
    <dgm:cxn modelId="{FCA9E7A3-61DE-4B31-B127-1228DF72F406}" type="presParOf" srcId="{7442DFB1-D961-4DF0-B632-3368F50F75E2}" destId="{2D152ED0-A71F-4FD9-9864-923AE80CB77D}" srcOrd="11" destOrd="0" presId="urn:microsoft.com/office/officeart/2005/8/layout/cycle6"/>
    <dgm:cxn modelId="{853FAC7C-B8F8-4C7E-8DAC-DADBC3A24AA9}" type="presParOf" srcId="{7442DFB1-D961-4DF0-B632-3368F50F75E2}" destId="{A564BE89-17D9-4FD7-9E8E-1A4FD928F844}" srcOrd="12" destOrd="0" presId="urn:microsoft.com/office/officeart/2005/8/layout/cycle6"/>
    <dgm:cxn modelId="{E7C99954-9FA3-47AC-B066-C9E74806E236}" type="presParOf" srcId="{7442DFB1-D961-4DF0-B632-3368F50F75E2}" destId="{20F61BB1-497A-498C-8876-DDBDBDEF171E}" srcOrd="13" destOrd="0" presId="urn:microsoft.com/office/officeart/2005/8/layout/cycle6"/>
    <dgm:cxn modelId="{44DE1947-CD9B-46B4-9DBF-0729940A92A0}" type="presParOf" srcId="{7442DFB1-D961-4DF0-B632-3368F50F75E2}" destId="{A8960183-1603-4859-ACC1-A28E8A48B3C3}" srcOrd="14" destOrd="0" presId="urn:microsoft.com/office/officeart/2005/8/layout/cycle6"/>
    <dgm:cxn modelId="{A2DC6EE7-23A3-4A00-B889-1878B74BB5F7}" type="presParOf" srcId="{7442DFB1-D961-4DF0-B632-3368F50F75E2}" destId="{183F8CE4-1659-496B-A242-BFD7EA377B4D}" srcOrd="15" destOrd="0" presId="urn:microsoft.com/office/officeart/2005/8/layout/cycle6"/>
    <dgm:cxn modelId="{1D3A8DD5-BC4F-4FAD-A928-2F659B6E23B2}" type="presParOf" srcId="{7442DFB1-D961-4DF0-B632-3368F50F75E2}" destId="{FFDE981A-6144-47CA-B31B-20E34466411B}" srcOrd="16" destOrd="0" presId="urn:microsoft.com/office/officeart/2005/8/layout/cycle6"/>
    <dgm:cxn modelId="{F0419338-A5EB-4E15-8BAE-E095FC1A41E6}" type="presParOf" srcId="{7442DFB1-D961-4DF0-B632-3368F50F75E2}" destId="{2F450C85-E83F-4C86-B6A6-76C71E1E6F7F}" srcOrd="17" destOrd="0" presId="urn:microsoft.com/office/officeart/2005/8/layout/cycle6"/>
    <dgm:cxn modelId="{7A413CD6-EB3E-4C74-A63A-33BCEC52246A}" type="presParOf" srcId="{7442DFB1-D961-4DF0-B632-3368F50F75E2}" destId="{D6905BB6-3098-412D-9558-1BF29D1F541D}" srcOrd="18" destOrd="0" presId="urn:microsoft.com/office/officeart/2005/8/layout/cycle6"/>
    <dgm:cxn modelId="{36866BCC-8D54-44F2-85EC-E8D86C7F0249}" type="presParOf" srcId="{7442DFB1-D961-4DF0-B632-3368F50F75E2}" destId="{E492DFB0-38D3-4983-9FCF-993F5CB5BF11}" srcOrd="19" destOrd="0" presId="urn:microsoft.com/office/officeart/2005/8/layout/cycle6"/>
    <dgm:cxn modelId="{C0350AEF-B5D8-40D5-86CB-BE94452B7DBE}" type="presParOf" srcId="{7442DFB1-D961-4DF0-B632-3368F50F75E2}" destId="{E540513D-7E94-41B7-9F88-A9D58571F8EF}" srcOrd="20" destOrd="0" presId="urn:microsoft.com/office/officeart/2005/8/layout/cycle6"/>
    <dgm:cxn modelId="{B555EC5F-A688-403B-B2F9-F8F688E150CE}" type="presParOf" srcId="{7442DFB1-D961-4DF0-B632-3368F50F75E2}" destId="{706AA2B2-E269-4C87-8D82-598374550048}" srcOrd="21" destOrd="0" presId="urn:microsoft.com/office/officeart/2005/8/layout/cycle6"/>
    <dgm:cxn modelId="{754CF1D8-6E71-4AFB-A17C-31454D3AA75A}" type="presParOf" srcId="{7442DFB1-D961-4DF0-B632-3368F50F75E2}" destId="{170E52B9-260A-4C0D-BF5B-2B0DF46EF97B}" srcOrd="22" destOrd="0" presId="urn:microsoft.com/office/officeart/2005/8/layout/cycle6"/>
    <dgm:cxn modelId="{71758839-50D7-48EF-8D2D-A27A890F109D}" type="presParOf" srcId="{7442DFB1-D961-4DF0-B632-3368F50F75E2}" destId="{7E764127-0DCD-491E-884F-A1C9C4C5FC32}" srcOrd="23" destOrd="0" presId="urn:microsoft.com/office/officeart/2005/8/layout/cycle6"/>
    <dgm:cxn modelId="{D364EE99-C7E1-4E51-879A-5BCF664CEC32}" type="presParOf" srcId="{7442DFB1-D961-4DF0-B632-3368F50F75E2}" destId="{1FCD6A02-7369-4182-A4B0-CD088B90706A}" srcOrd="24" destOrd="0" presId="urn:microsoft.com/office/officeart/2005/8/layout/cycle6"/>
    <dgm:cxn modelId="{02C3177F-9694-43AC-BE9D-BECC4765F4EF}" type="presParOf" srcId="{7442DFB1-D961-4DF0-B632-3368F50F75E2}" destId="{9616B78F-452A-4DCB-9C61-B6B2B9FEB430}" srcOrd="25" destOrd="0" presId="urn:microsoft.com/office/officeart/2005/8/layout/cycle6"/>
    <dgm:cxn modelId="{6A92B43F-3883-4D29-BB1E-13CF12C300C2}" type="presParOf" srcId="{7442DFB1-D961-4DF0-B632-3368F50F75E2}" destId="{6573B91A-1216-49EB-A3B1-A82010BF30D1}" srcOrd="26"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2F5459-7BF9-4BE9-AB04-53C4A2E33816}">
      <dsp:nvSpPr>
        <dsp:cNvPr id="0" name=""/>
        <dsp:cNvSpPr/>
      </dsp:nvSpPr>
      <dsp:spPr>
        <a:xfrm>
          <a:off x="4728796" y="2238"/>
          <a:ext cx="1215747" cy="514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err="1"/>
            <a:t>Õppepäevad</a:t>
          </a:r>
          <a:endParaRPr lang="et-EE" sz="1100" kern="1200" dirty="0"/>
        </a:p>
      </dsp:txBody>
      <dsp:txXfrm>
        <a:off x="4753927" y="27369"/>
        <a:ext cx="1165485" cy="464542"/>
      </dsp:txXfrm>
    </dsp:sp>
    <dsp:sp modelId="{B3EBD27C-7F27-4201-AF60-BDE1228C331D}">
      <dsp:nvSpPr>
        <dsp:cNvPr id="0" name=""/>
        <dsp:cNvSpPr/>
      </dsp:nvSpPr>
      <dsp:spPr>
        <a:xfrm>
          <a:off x="3361070" y="259641"/>
          <a:ext cx="3951198" cy="3951198"/>
        </a:xfrm>
        <a:custGeom>
          <a:avLst/>
          <a:gdLst/>
          <a:ahLst/>
          <a:cxnLst/>
          <a:rect l="0" t="0" r="0" b="0"/>
          <a:pathLst>
            <a:path>
              <a:moveTo>
                <a:pt x="2586225" y="96735"/>
              </a:moveTo>
              <a:arcTo wR="1975599" hR="1975599" stAng="17280242" swAng="49389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D576A35-8727-4F6D-AF38-44B4A68125B7}">
      <dsp:nvSpPr>
        <dsp:cNvPr id="0" name=""/>
        <dsp:cNvSpPr/>
      </dsp:nvSpPr>
      <dsp:spPr>
        <a:xfrm>
          <a:off x="5508093" y="464441"/>
          <a:ext cx="2196933" cy="514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Metsa </a:t>
          </a:r>
          <a:r>
            <a:rPr lang="en-US" sz="1100" kern="1200" dirty="0" err="1"/>
            <a:t>inventerimise</a:t>
          </a:r>
          <a:r>
            <a:rPr lang="en-US" sz="1100" kern="1200" dirty="0"/>
            <a:t> </a:t>
          </a:r>
          <a:r>
            <a:rPr lang="en-US" sz="1100" kern="1200" dirty="0" err="1"/>
            <a:t>korraldamine</a:t>
          </a:r>
          <a:endParaRPr lang="et-EE" sz="1100" kern="1200" dirty="0"/>
        </a:p>
      </dsp:txBody>
      <dsp:txXfrm>
        <a:off x="5533224" y="489572"/>
        <a:ext cx="2146671" cy="464542"/>
      </dsp:txXfrm>
    </dsp:sp>
    <dsp:sp modelId="{710E8231-A038-4765-AB43-2535E1D8F8EF}">
      <dsp:nvSpPr>
        <dsp:cNvPr id="0" name=""/>
        <dsp:cNvSpPr/>
      </dsp:nvSpPr>
      <dsp:spPr>
        <a:xfrm>
          <a:off x="3361070" y="259641"/>
          <a:ext cx="3951198" cy="3951198"/>
        </a:xfrm>
        <a:custGeom>
          <a:avLst/>
          <a:gdLst/>
          <a:ahLst/>
          <a:cxnLst/>
          <a:rect l="0" t="0" r="0" b="0"/>
          <a:pathLst>
            <a:path>
              <a:moveTo>
                <a:pt x="3505283" y="725376"/>
              </a:moveTo>
              <a:arcTo wR="1975599" hR="1975599" stAng="19244436" swAng="128091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A1CF115-6515-490C-A3CC-B9CFE9C1EE43}">
      <dsp:nvSpPr>
        <dsp:cNvPr id="0" name=""/>
        <dsp:cNvSpPr/>
      </dsp:nvSpPr>
      <dsp:spPr>
        <a:xfrm>
          <a:off x="6283795" y="1634778"/>
          <a:ext cx="1996920" cy="514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err="1"/>
            <a:t>Metsataimede</a:t>
          </a:r>
          <a:r>
            <a:rPr lang="en-US" sz="1100" kern="1200" dirty="0"/>
            <a:t> </a:t>
          </a:r>
          <a:r>
            <a:rPr lang="en-US" sz="1100" kern="1200" dirty="0" err="1"/>
            <a:t>müük</a:t>
          </a:r>
          <a:endParaRPr lang="et-EE" sz="1100" kern="1200" dirty="0"/>
        </a:p>
      </dsp:txBody>
      <dsp:txXfrm>
        <a:off x="6308926" y="1659909"/>
        <a:ext cx="1946658" cy="464542"/>
      </dsp:txXfrm>
    </dsp:sp>
    <dsp:sp modelId="{DBA15873-F0E8-4A22-9D27-D3F34529F735}">
      <dsp:nvSpPr>
        <dsp:cNvPr id="0" name=""/>
        <dsp:cNvSpPr/>
      </dsp:nvSpPr>
      <dsp:spPr>
        <a:xfrm>
          <a:off x="3361070" y="259641"/>
          <a:ext cx="3951198" cy="3951198"/>
        </a:xfrm>
        <a:custGeom>
          <a:avLst/>
          <a:gdLst/>
          <a:ahLst/>
          <a:cxnLst/>
          <a:rect l="0" t="0" r="0" b="0"/>
          <a:pathLst>
            <a:path>
              <a:moveTo>
                <a:pt x="3949682" y="1898211"/>
              </a:moveTo>
              <a:arcTo wR="1975599" hR="1975599" stAng="21465304" swAng="142215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52C5052-E34B-4A4C-AB13-A7EAAC1E642E}">
      <dsp:nvSpPr>
        <dsp:cNvPr id="0" name=""/>
        <dsp:cNvSpPr/>
      </dsp:nvSpPr>
      <dsp:spPr>
        <a:xfrm>
          <a:off x="6036369" y="2965637"/>
          <a:ext cx="2022438" cy="514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err="1"/>
            <a:t>Metsauuendustööde</a:t>
          </a:r>
          <a:r>
            <a:rPr lang="en-US" sz="1100" kern="1200" dirty="0"/>
            <a:t> (</a:t>
          </a:r>
          <a:r>
            <a:rPr lang="en-US" sz="1100" kern="1200" dirty="0" err="1"/>
            <a:t>istutus</a:t>
          </a:r>
          <a:r>
            <a:rPr lang="en-US" sz="1100" kern="1200" dirty="0"/>
            <a:t> ja </a:t>
          </a:r>
          <a:r>
            <a:rPr lang="en-US" sz="1100" kern="1200" dirty="0" err="1"/>
            <a:t>hooldamine</a:t>
          </a:r>
          <a:r>
            <a:rPr lang="en-US" sz="1100" kern="1200" dirty="0"/>
            <a:t>) </a:t>
          </a:r>
          <a:r>
            <a:rPr lang="en-US" sz="1100" kern="1200" dirty="0" err="1"/>
            <a:t>korraldamine</a:t>
          </a:r>
          <a:endParaRPr lang="et-EE" sz="1100" kern="1200" dirty="0"/>
        </a:p>
      </dsp:txBody>
      <dsp:txXfrm>
        <a:off x="6061500" y="2990768"/>
        <a:ext cx="1972176" cy="464542"/>
      </dsp:txXfrm>
    </dsp:sp>
    <dsp:sp modelId="{2D152ED0-A71F-4FD9-9864-923AE80CB77D}">
      <dsp:nvSpPr>
        <dsp:cNvPr id="0" name=""/>
        <dsp:cNvSpPr/>
      </dsp:nvSpPr>
      <dsp:spPr>
        <a:xfrm>
          <a:off x="3361070" y="259641"/>
          <a:ext cx="3951198" cy="3951198"/>
        </a:xfrm>
        <a:custGeom>
          <a:avLst/>
          <a:gdLst/>
          <a:ahLst/>
          <a:cxnLst/>
          <a:rect l="0" t="0" r="0" b="0"/>
          <a:pathLst>
            <a:path>
              <a:moveTo>
                <a:pt x="3506125" y="3224791"/>
              </a:moveTo>
              <a:arcTo wR="1975599" hR="1975599" stAng="2353249" swAng="88004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564BE89-17D9-4FD7-9E8E-1A4FD928F844}">
      <dsp:nvSpPr>
        <dsp:cNvPr id="0" name=""/>
        <dsp:cNvSpPr/>
      </dsp:nvSpPr>
      <dsp:spPr>
        <a:xfrm>
          <a:off x="5389181" y="3834294"/>
          <a:ext cx="1246366" cy="514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err="1"/>
            <a:t>Metsanduslik</a:t>
          </a:r>
          <a:r>
            <a:rPr lang="en-US" sz="1100" kern="1200" dirty="0"/>
            <a:t> </a:t>
          </a:r>
        </a:p>
        <a:p>
          <a:pPr marL="0" lvl="0" indent="0" algn="ctr" defTabSz="488950">
            <a:lnSpc>
              <a:spcPct val="90000"/>
            </a:lnSpc>
            <a:spcBef>
              <a:spcPct val="0"/>
            </a:spcBef>
            <a:spcAft>
              <a:spcPct val="35000"/>
            </a:spcAft>
            <a:buNone/>
          </a:pPr>
          <a:r>
            <a:rPr lang="en-US" sz="1100" kern="1200" dirty="0" err="1"/>
            <a:t>nõustamine</a:t>
          </a:r>
          <a:endParaRPr lang="et-EE" sz="1100" kern="1200" dirty="0"/>
        </a:p>
      </dsp:txBody>
      <dsp:txXfrm>
        <a:off x="5414312" y="3859425"/>
        <a:ext cx="1196104" cy="464542"/>
      </dsp:txXfrm>
    </dsp:sp>
    <dsp:sp modelId="{A8960183-1603-4859-ACC1-A28E8A48B3C3}">
      <dsp:nvSpPr>
        <dsp:cNvPr id="0" name=""/>
        <dsp:cNvSpPr/>
      </dsp:nvSpPr>
      <dsp:spPr>
        <a:xfrm>
          <a:off x="3361070" y="259641"/>
          <a:ext cx="3951198" cy="3951198"/>
        </a:xfrm>
        <a:custGeom>
          <a:avLst/>
          <a:gdLst/>
          <a:ahLst/>
          <a:cxnLst/>
          <a:rect l="0" t="0" r="0" b="0"/>
          <a:pathLst>
            <a:path>
              <a:moveTo>
                <a:pt x="2026797" y="3950534"/>
              </a:moveTo>
              <a:arcTo wR="1975599" hR="1975599" stAng="5310900" swAng="22409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83F8CE4-1659-496B-A242-BFD7EA377B4D}">
      <dsp:nvSpPr>
        <dsp:cNvPr id="0" name=""/>
        <dsp:cNvSpPr/>
      </dsp:nvSpPr>
      <dsp:spPr>
        <a:xfrm>
          <a:off x="4064150" y="3834294"/>
          <a:ext cx="1193650" cy="514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err="1"/>
            <a:t>Raietööde</a:t>
          </a:r>
          <a:r>
            <a:rPr lang="en-US" sz="1100" kern="1200" dirty="0"/>
            <a:t> </a:t>
          </a:r>
        </a:p>
        <a:p>
          <a:pPr marL="0" lvl="0" indent="0" algn="ctr" defTabSz="488950">
            <a:lnSpc>
              <a:spcPct val="90000"/>
            </a:lnSpc>
            <a:spcBef>
              <a:spcPct val="0"/>
            </a:spcBef>
            <a:spcAft>
              <a:spcPct val="35000"/>
            </a:spcAft>
            <a:buNone/>
          </a:pPr>
          <a:r>
            <a:rPr lang="en-US" sz="1100" kern="1200" dirty="0" err="1"/>
            <a:t>korraldamine</a:t>
          </a:r>
          <a:r>
            <a:rPr lang="en-US" sz="1100" kern="1200" dirty="0"/>
            <a:t> </a:t>
          </a:r>
          <a:endParaRPr lang="et-EE" sz="1100" kern="1200" dirty="0"/>
        </a:p>
      </dsp:txBody>
      <dsp:txXfrm>
        <a:off x="4089281" y="3859425"/>
        <a:ext cx="1143388" cy="464542"/>
      </dsp:txXfrm>
    </dsp:sp>
    <dsp:sp modelId="{2F450C85-E83F-4C86-B6A6-76C71E1E6F7F}">
      <dsp:nvSpPr>
        <dsp:cNvPr id="0" name=""/>
        <dsp:cNvSpPr/>
      </dsp:nvSpPr>
      <dsp:spPr>
        <a:xfrm>
          <a:off x="3361070" y="259641"/>
          <a:ext cx="3951198" cy="3951198"/>
        </a:xfrm>
        <a:custGeom>
          <a:avLst/>
          <a:gdLst/>
          <a:ahLst/>
          <a:cxnLst/>
          <a:rect l="0" t="0" r="0" b="0"/>
          <a:pathLst>
            <a:path>
              <a:moveTo>
                <a:pt x="811257" y="3571625"/>
              </a:moveTo>
              <a:arcTo wR="1975599" hR="1975599" stAng="7566702" swAng="88004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6905BB6-3098-412D-9558-1BF29D1F541D}">
      <dsp:nvSpPr>
        <dsp:cNvPr id="0" name=""/>
        <dsp:cNvSpPr/>
      </dsp:nvSpPr>
      <dsp:spPr>
        <a:xfrm>
          <a:off x="2745826" y="2965637"/>
          <a:ext cx="1759848" cy="514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err="1"/>
            <a:t>Puidu</a:t>
          </a:r>
          <a:r>
            <a:rPr lang="en-US" sz="1100" kern="1200" dirty="0"/>
            <a:t> ja </a:t>
          </a:r>
          <a:r>
            <a:rPr lang="en-US" sz="1100" kern="1200" dirty="0" err="1"/>
            <a:t>raidmete</a:t>
          </a:r>
          <a:r>
            <a:rPr lang="en-US" sz="1100" kern="1200" dirty="0"/>
            <a:t> </a:t>
          </a:r>
          <a:r>
            <a:rPr lang="en-US" sz="1100" kern="1200" dirty="0" err="1"/>
            <a:t>ühismüük</a:t>
          </a:r>
          <a:endParaRPr lang="et-EE" sz="1100" kern="1200" dirty="0"/>
        </a:p>
      </dsp:txBody>
      <dsp:txXfrm>
        <a:off x="2770957" y="2990768"/>
        <a:ext cx="1709586" cy="464542"/>
      </dsp:txXfrm>
    </dsp:sp>
    <dsp:sp modelId="{E540513D-7E94-41B7-9F88-A9D58571F8EF}">
      <dsp:nvSpPr>
        <dsp:cNvPr id="0" name=""/>
        <dsp:cNvSpPr/>
      </dsp:nvSpPr>
      <dsp:spPr>
        <a:xfrm>
          <a:off x="3361070" y="259641"/>
          <a:ext cx="3951198" cy="3951198"/>
        </a:xfrm>
        <a:custGeom>
          <a:avLst/>
          <a:gdLst/>
          <a:ahLst/>
          <a:cxnLst/>
          <a:rect l="0" t="0" r="0" b="0"/>
          <a:pathLst>
            <a:path>
              <a:moveTo>
                <a:pt x="137074" y="2698662"/>
              </a:moveTo>
              <a:arcTo wR="1975599" hR="1975599" stAng="9511864" swAng="135430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06AA2B2-E269-4C87-8D82-598374550048}">
      <dsp:nvSpPr>
        <dsp:cNvPr id="0" name=""/>
        <dsp:cNvSpPr/>
      </dsp:nvSpPr>
      <dsp:spPr>
        <a:xfrm>
          <a:off x="2234884" y="1595033"/>
          <a:ext cx="2312400" cy="5942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FSC </a:t>
          </a:r>
          <a:r>
            <a:rPr lang="en-US" sz="1100" kern="1200" dirty="0" err="1"/>
            <a:t>grupsertifikaadigrupi</a:t>
          </a:r>
          <a:r>
            <a:rPr lang="en-US" sz="1100" kern="1200" dirty="0"/>
            <a:t> </a:t>
          </a:r>
          <a:r>
            <a:rPr lang="en-US" sz="1100" kern="1200" dirty="0" err="1"/>
            <a:t>haldamine</a:t>
          </a:r>
          <a:endParaRPr lang="et-EE" sz="1100" kern="1200" dirty="0"/>
        </a:p>
      </dsp:txBody>
      <dsp:txXfrm>
        <a:off x="2263895" y="1624044"/>
        <a:ext cx="2254378" cy="536273"/>
      </dsp:txXfrm>
    </dsp:sp>
    <dsp:sp modelId="{7E764127-0DCD-491E-884F-A1C9C4C5FC32}">
      <dsp:nvSpPr>
        <dsp:cNvPr id="0" name=""/>
        <dsp:cNvSpPr/>
      </dsp:nvSpPr>
      <dsp:spPr>
        <a:xfrm>
          <a:off x="3361070" y="259641"/>
          <a:ext cx="3951198" cy="3951198"/>
        </a:xfrm>
        <a:custGeom>
          <a:avLst/>
          <a:gdLst/>
          <a:ahLst/>
          <a:cxnLst/>
          <a:rect l="0" t="0" r="0" b="0"/>
          <a:pathLst>
            <a:path>
              <a:moveTo>
                <a:pt x="108430" y="1330096"/>
              </a:moveTo>
              <a:arcTo wR="1975599" hR="1975599" stAng="11944254" swAng="95840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FCD6A02-7369-4182-A4B0-CD088B90706A}">
      <dsp:nvSpPr>
        <dsp:cNvPr id="0" name=""/>
        <dsp:cNvSpPr/>
      </dsp:nvSpPr>
      <dsp:spPr>
        <a:xfrm>
          <a:off x="3285662" y="347436"/>
          <a:ext cx="1562234" cy="7488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err="1"/>
            <a:t>Jahinduslike</a:t>
          </a:r>
          <a:r>
            <a:rPr lang="en-US" sz="1100" kern="1200" dirty="0"/>
            <a:t> </a:t>
          </a:r>
          <a:r>
            <a:rPr lang="en-US" sz="1100" kern="1200" dirty="0" err="1"/>
            <a:t>esindusõiguslepingute</a:t>
          </a:r>
          <a:r>
            <a:rPr lang="en-US" sz="1100" kern="1200" dirty="0"/>
            <a:t> </a:t>
          </a:r>
          <a:r>
            <a:rPr lang="en-US" sz="1100" kern="1200" dirty="0" err="1"/>
            <a:t>sõlmimine</a:t>
          </a:r>
          <a:r>
            <a:rPr lang="en-US" sz="1100" kern="1200" dirty="0"/>
            <a:t> ja </a:t>
          </a:r>
          <a:r>
            <a:rPr lang="en-US" sz="1100" kern="1200" dirty="0" err="1"/>
            <a:t>haldamine</a:t>
          </a:r>
          <a:endParaRPr lang="et-EE" sz="1100" kern="1200" dirty="0"/>
        </a:p>
      </dsp:txBody>
      <dsp:txXfrm>
        <a:off x="3322216" y="383990"/>
        <a:ext cx="1489126" cy="675706"/>
      </dsp:txXfrm>
    </dsp:sp>
    <dsp:sp modelId="{6573B91A-1216-49EB-A3B1-A82010BF30D1}">
      <dsp:nvSpPr>
        <dsp:cNvPr id="0" name=""/>
        <dsp:cNvSpPr/>
      </dsp:nvSpPr>
      <dsp:spPr>
        <a:xfrm>
          <a:off x="2170798" y="-3507918"/>
          <a:ext cx="3951198" cy="3951198"/>
        </a:xfrm>
        <a:custGeom>
          <a:avLst/>
          <a:gdLst/>
          <a:ahLst/>
          <a:cxnLst/>
          <a:rect l="0" t="0" r="0" b="0"/>
          <a:pathLst>
            <a:path>
              <a:moveTo>
                <a:pt x="2583218" y="3855437"/>
              </a:moveTo>
              <a:arcTo wR="1975599" hR="1975599" stAng="4325258" swAng="4556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78660-BB52-4079-9EAF-1590D367397D}" type="datetimeFigureOut">
              <a:rPr lang="et-EE" smtClean="0"/>
              <a:t>28.06.2023</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6404AA-4994-4E54-813B-5A4D6DD1FDBB}" type="slidenum">
              <a:rPr lang="et-EE" smtClean="0"/>
              <a:t>‹#›</a:t>
            </a:fld>
            <a:endParaRPr lang="et-EE"/>
          </a:p>
        </p:txBody>
      </p:sp>
    </p:spTree>
    <p:extLst>
      <p:ext uri="{BB962C8B-B14F-4D97-AF65-F5344CB8AC3E}">
        <p14:creationId xmlns:p14="http://schemas.microsoft.com/office/powerpoint/2010/main" val="1772856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5"/>
          </p:nvPr>
        </p:nvSpPr>
        <p:spPr/>
        <p:txBody>
          <a:bodyPr/>
          <a:lstStyle/>
          <a:p>
            <a:fld id="{566404AA-4994-4E54-813B-5A4D6DD1FDBB}" type="slidenum">
              <a:rPr lang="et-EE" smtClean="0"/>
              <a:t>1</a:t>
            </a:fld>
            <a:endParaRPr lang="et-EE"/>
          </a:p>
        </p:txBody>
      </p:sp>
    </p:spTree>
    <p:extLst>
      <p:ext uri="{BB962C8B-B14F-4D97-AF65-F5344CB8AC3E}">
        <p14:creationId xmlns:p14="http://schemas.microsoft.com/office/powerpoint/2010/main" val="3489767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819A8-7AA6-401D-89AD-4885D29F8B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a:extLst>
              <a:ext uri="{FF2B5EF4-FFF2-40B4-BE49-F238E27FC236}">
                <a16:creationId xmlns:a16="http://schemas.microsoft.com/office/drawing/2014/main" id="{242F6076-06BD-479C-9F4D-93F44ED50F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a:extLst>
              <a:ext uri="{FF2B5EF4-FFF2-40B4-BE49-F238E27FC236}">
                <a16:creationId xmlns:a16="http://schemas.microsoft.com/office/drawing/2014/main" id="{3FA03DFB-DA31-4CF9-84F4-92F57B351BD2}"/>
              </a:ext>
            </a:extLst>
          </p:cNvPr>
          <p:cNvSpPr>
            <a:spLocks noGrp="1"/>
          </p:cNvSpPr>
          <p:nvPr>
            <p:ph type="dt" sz="half" idx="10"/>
          </p:nvPr>
        </p:nvSpPr>
        <p:spPr/>
        <p:txBody>
          <a:bodyPr/>
          <a:lstStyle/>
          <a:p>
            <a:fld id="{2B30AC73-82CC-44D6-93B1-09AB74964175}" type="datetimeFigureOut">
              <a:rPr lang="et-EE" smtClean="0"/>
              <a:t>28.06.2023</a:t>
            </a:fld>
            <a:endParaRPr lang="et-EE"/>
          </a:p>
        </p:txBody>
      </p:sp>
      <p:sp>
        <p:nvSpPr>
          <p:cNvPr id="5" name="Footer Placeholder 4">
            <a:extLst>
              <a:ext uri="{FF2B5EF4-FFF2-40B4-BE49-F238E27FC236}">
                <a16:creationId xmlns:a16="http://schemas.microsoft.com/office/drawing/2014/main" id="{CD4AC475-D0A2-4B12-8240-28A126DF8846}"/>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351C9DFE-7439-40E2-A3F7-C6B61C183AE9}"/>
              </a:ext>
            </a:extLst>
          </p:cNvPr>
          <p:cNvSpPr>
            <a:spLocks noGrp="1"/>
          </p:cNvSpPr>
          <p:nvPr>
            <p:ph type="sldNum" sz="quarter" idx="12"/>
          </p:nvPr>
        </p:nvSpPr>
        <p:spPr/>
        <p:txBody>
          <a:bodyPr/>
          <a:lstStyle/>
          <a:p>
            <a:fld id="{25A9813F-D146-4EE4-A0CB-69EF1B8A76C1}" type="slidenum">
              <a:rPr lang="et-EE" smtClean="0"/>
              <a:t>‹#›</a:t>
            </a:fld>
            <a:endParaRPr lang="et-EE"/>
          </a:p>
        </p:txBody>
      </p:sp>
    </p:spTree>
    <p:extLst>
      <p:ext uri="{BB962C8B-B14F-4D97-AF65-F5344CB8AC3E}">
        <p14:creationId xmlns:p14="http://schemas.microsoft.com/office/powerpoint/2010/main" val="4054011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09680-3738-4AE1-B85E-9DBDCC0B6762}"/>
              </a:ext>
            </a:extLst>
          </p:cNvPr>
          <p:cNvSpPr>
            <a:spLocks noGrp="1"/>
          </p:cNvSpPr>
          <p:nvPr>
            <p:ph type="title"/>
          </p:nvPr>
        </p:nvSpPr>
        <p:spPr/>
        <p:txBody>
          <a:bodyPr/>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B9FFEBAB-BB94-47DB-A4B8-1220295152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0B0CAE8A-24AD-4F5A-BE89-1A273BFC78EB}"/>
              </a:ext>
            </a:extLst>
          </p:cNvPr>
          <p:cNvSpPr>
            <a:spLocks noGrp="1"/>
          </p:cNvSpPr>
          <p:nvPr>
            <p:ph type="dt" sz="half" idx="10"/>
          </p:nvPr>
        </p:nvSpPr>
        <p:spPr/>
        <p:txBody>
          <a:bodyPr/>
          <a:lstStyle/>
          <a:p>
            <a:fld id="{2B30AC73-82CC-44D6-93B1-09AB74964175}" type="datetimeFigureOut">
              <a:rPr lang="et-EE" smtClean="0"/>
              <a:t>28.06.2023</a:t>
            </a:fld>
            <a:endParaRPr lang="et-EE"/>
          </a:p>
        </p:txBody>
      </p:sp>
      <p:sp>
        <p:nvSpPr>
          <p:cNvPr id="5" name="Footer Placeholder 4">
            <a:extLst>
              <a:ext uri="{FF2B5EF4-FFF2-40B4-BE49-F238E27FC236}">
                <a16:creationId xmlns:a16="http://schemas.microsoft.com/office/drawing/2014/main" id="{341E19D0-94C7-4C77-8F0D-785BA6FC542C}"/>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DD28DD22-86A5-4718-B7DA-DEA26A9F82DC}"/>
              </a:ext>
            </a:extLst>
          </p:cNvPr>
          <p:cNvSpPr>
            <a:spLocks noGrp="1"/>
          </p:cNvSpPr>
          <p:nvPr>
            <p:ph type="sldNum" sz="quarter" idx="12"/>
          </p:nvPr>
        </p:nvSpPr>
        <p:spPr/>
        <p:txBody>
          <a:bodyPr/>
          <a:lstStyle/>
          <a:p>
            <a:fld id="{25A9813F-D146-4EE4-A0CB-69EF1B8A76C1}" type="slidenum">
              <a:rPr lang="et-EE" smtClean="0"/>
              <a:t>‹#›</a:t>
            </a:fld>
            <a:endParaRPr lang="et-EE"/>
          </a:p>
        </p:txBody>
      </p:sp>
    </p:spTree>
    <p:extLst>
      <p:ext uri="{BB962C8B-B14F-4D97-AF65-F5344CB8AC3E}">
        <p14:creationId xmlns:p14="http://schemas.microsoft.com/office/powerpoint/2010/main" val="3843306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76855D-6221-4AE8-9C94-EED7EA5C27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37508235-CA96-467F-A291-2FFE5456B4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2001D089-DB9A-4B01-B9EA-2D8D560AB164}"/>
              </a:ext>
            </a:extLst>
          </p:cNvPr>
          <p:cNvSpPr>
            <a:spLocks noGrp="1"/>
          </p:cNvSpPr>
          <p:nvPr>
            <p:ph type="dt" sz="half" idx="10"/>
          </p:nvPr>
        </p:nvSpPr>
        <p:spPr/>
        <p:txBody>
          <a:bodyPr/>
          <a:lstStyle/>
          <a:p>
            <a:fld id="{2B30AC73-82CC-44D6-93B1-09AB74964175}" type="datetimeFigureOut">
              <a:rPr lang="et-EE" smtClean="0"/>
              <a:t>28.06.2023</a:t>
            </a:fld>
            <a:endParaRPr lang="et-EE"/>
          </a:p>
        </p:txBody>
      </p:sp>
      <p:sp>
        <p:nvSpPr>
          <p:cNvPr id="5" name="Footer Placeholder 4">
            <a:extLst>
              <a:ext uri="{FF2B5EF4-FFF2-40B4-BE49-F238E27FC236}">
                <a16:creationId xmlns:a16="http://schemas.microsoft.com/office/drawing/2014/main" id="{3098D90C-972F-41EB-B40A-008D16163A6A}"/>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9EA3446A-F634-43FF-84C3-67B8DF944C14}"/>
              </a:ext>
            </a:extLst>
          </p:cNvPr>
          <p:cNvSpPr>
            <a:spLocks noGrp="1"/>
          </p:cNvSpPr>
          <p:nvPr>
            <p:ph type="sldNum" sz="quarter" idx="12"/>
          </p:nvPr>
        </p:nvSpPr>
        <p:spPr/>
        <p:txBody>
          <a:bodyPr/>
          <a:lstStyle/>
          <a:p>
            <a:fld id="{25A9813F-D146-4EE4-A0CB-69EF1B8A76C1}" type="slidenum">
              <a:rPr lang="et-EE" smtClean="0"/>
              <a:t>‹#›</a:t>
            </a:fld>
            <a:endParaRPr lang="et-EE"/>
          </a:p>
        </p:txBody>
      </p:sp>
    </p:spTree>
    <p:extLst>
      <p:ext uri="{BB962C8B-B14F-4D97-AF65-F5344CB8AC3E}">
        <p14:creationId xmlns:p14="http://schemas.microsoft.com/office/powerpoint/2010/main" val="395174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48D60-06F4-45A3-AD67-864BD52EA603}"/>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A4226981-2B8D-44E5-B21A-01B0C1563D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0FB2C593-93D6-4C53-8B42-02E4AC3C21C1}"/>
              </a:ext>
            </a:extLst>
          </p:cNvPr>
          <p:cNvSpPr>
            <a:spLocks noGrp="1"/>
          </p:cNvSpPr>
          <p:nvPr>
            <p:ph type="dt" sz="half" idx="10"/>
          </p:nvPr>
        </p:nvSpPr>
        <p:spPr/>
        <p:txBody>
          <a:bodyPr/>
          <a:lstStyle/>
          <a:p>
            <a:fld id="{2B30AC73-82CC-44D6-93B1-09AB74964175}" type="datetimeFigureOut">
              <a:rPr lang="et-EE" smtClean="0"/>
              <a:t>28.06.2023</a:t>
            </a:fld>
            <a:endParaRPr lang="et-EE"/>
          </a:p>
        </p:txBody>
      </p:sp>
      <p:sp>
        <p:nvSpPr>
          <p:cNvPr id="5" name="Footer Placeholder 4">
            <a:extLst>
              <a:ext uri="{FF2B5EF4-FFF2-40B4-BE49-F238E27FC236}">
                <a16:creationId xmlns:a16="http://schemas.microsoft.com/office/drawing/2014/main" id="{858CA2A9-4D5B-4261-BA07-B669829B3EC8}"/>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F2EEE90A-6A22-41A9-AA7E-C2C40C5B3C29}"/>
              </a:ext>
            </a:extLst>
          </p:cNvPr>
          <p:cNvSpPr>
            <a:spLocks noGrp="1"/>
          </p:cNvSpPr>
          <p:nvPr>
            <p:ph type="sldNum" sz="quarter" idx="12"/>
          </p:nvPr>
        </p:nvSpPr>
        <p:spPr/>
        <p:txBody>
          <a:bodyPr/>
          <a:lstStyle/>
          <a:p>
            <a:fld id="{25A9813F-D146-4EE4-A0CB-69EF1B8A76C1}" type="slidenum">
              <a:rPr lang="et-EE" smtClean="0"/>
              <a:t>‹#›</a:t>
            </a:fld>
            <a:endParaRPr lang="et-EE"/>
          </a:p>
        </p:txBody>
      </p:sp>
    </p:spTree>
    <p:extLst>
      <p:ext uri="{BB962C8B-B14F-4D97-AF65-F5344CB8AC3E}">
        <p14:creationId xmlns:p14="http://schemas.microsoft.com/office/powerpoint/2010/main" val="3499615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EE75-7388-4D7B-90BB-AC824515A5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a:extLst>
              <a:ext uri="{FF2B5EF4-FFF2-40B4-BE49-F238E27FC236}">
                <a16:creationId xmlns:a16="http://schemas.microsoft.com/office/drawing/2014/main" id="{C2187294-257B-4B9F-BA42-B9CFDBC47C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D955B9-4513-455C-B170-385319AD20F0}"/>
              </a:ext>
            </a:extLst>
          </p:cNvPr>
          <p:cNvSpPr>
            <a:spLocks noGrp="1"/>
          </p:cNvSpPr>
          <p:nvPr>
            <p:ph type="dt" sz="half" idx="10"/>
          </p:nvPr>
        </p:nvSpPr>
        <p:spPr/>
        <p:txBody>
          <a:bodyPr/>
          <a:lstStyle/>
          <a:p>
            <a:fld id="{2B30AC73-82CC-44D6-93B1-09AB74964175}" type="datetimeFigureOut">
              <a:rPr lang="et-EE" smtClean="0"/>
              <a:t>28.06.2023</a:t>
            </a:fld>
            <a:endParaRPr lang="et-EE"/>
          </a:p>
        </p:txBody>
      </p:sp>
      <p:sp>
        <p:nvSpPr>
          <p:cNvPr id="5" name="Footer Placeholder 4">
            <a:extLst>
              <a:ext uri="{FF2B5EF4-FFF2-40B4-BE49-F238E27FC236}">
                <a16:creationId xmlns:a16="http://schemas.microsoft.com/office/drawing/2014/main" id="{7D17B903-EA4A-4C07-A76F-4599CACAF668}"/>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03BAAB2A-3E50-44B8-B6D0-B1B76C22BE14}"/>
              </a:ext>
            </a:extLst>
          </p:cNvPr>
          <p:cNvSpPr>
            <a:spLocks noGrp="1"/>
          </p:cNvSpPr>
          <p:nvPr>
            <p:ph type="sldNum" sz="quarter" idx="12"/>
          </p:nvPr>
        </p:nvSpPr>
        <p:spPr/>
        <p:txBody>
          <a:bodyPr/>
          <a:lstStyle/>
          <a:p>
            <a:fld id="{25A9813F-D146-4EE4-A0CB-69EF1B8A76C1}" type="slidenum">
              <a:rPr lang="et-EE" smtClean="0"/>
              <a:t>‹#›</a:t>
            </a:fld>
            <a:endParaRPr lang="et-EE"/>
          </a:p>
        </p:txBody>
      </p:sp>
    </p:spTree>
    <p:extLst>
      <p:ext uri="{BB962C8B-B14F-4D97-AF65-F5344CB8AC3E}">
        <p14:creationId xmlns:p14="http://schemas.microsoft.com/office/powerpoint/2010/main" val="2267185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61D5C-E2D7-49E4-99C4-948AAACB034A}"/>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15B346BE-665F-4ECF-87EC-E26E4A5D89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a:extLst>
              <a:ext uri="{FF2B5EF4-FFF2-40B4-BE49-F238E27FC236}">
                <a16:creationId xmlns:a16="http://schemas.microsoft.com/office/drawing/2014/main" id="{5B4E8CB6-59AF-41EE-BCBA-D0CEF259EC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a:extLst>
              <a:ext uri="{FF2B5EF4-FFF2-40B4-BE49-F238E27FC236}">
                <a16:creationId xmlns:a16="http://schemas.microsoft.com/office/drawing/2014/main" id="{82944E0B-814C-42F7-AC3B-7804816AE31C}"/>
              </a:ext>
            </a:extLst>
          </p:cNvPr>
          <p:cNvSpPr>
            <a:spLocks noGrp="1"/>
          </p:cNvSpPr>
          <p:nvPr>
            <p:ph type="dt" sz="half" idx="10"/>
          </p:nvPr>
        </p:nvSpPr>
        <p:spPr/>
        <p:txBody>
          <a:bodyPr/>
          <a:lstStyle/>
          <a:p>
            <a:fld id="{2B30AC73-82CC-44D6-93B1-09AB74964175}" type="datetimeFigureOut">
              <a:rPr lang="et-EE" smtClean="0"/>
              <a:t>28.06.2023</a:t>
            </a:fld>
            <a:endParaRPr lang="et-EE"/>
          </a:p>
        </p:txBody>
      </p:sp>
      <p:sp>
        <p:nvSpPr>
          <p:cNvPr id="6" name="Footer Placeholder 5">
            <a:extLst>
              <a:ext uri="{FF2B5EF4-FFF2-40B4-BE49-F238E27FC236}">
                <a16:creationId xmlns:a16="http://schemas.microsoft.com/office/drawing/2014/main" id="{2C73BB24-5C75-40E5-BE50-D582406E5F0D}"/>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7E7A7661-3C71-469B-B433-D21048DA986A}"/>
              </a:ext>
            </a:extLst>
          </p:cNvPr>
          <p:cNvSpPr>
            <a:spLocks noGrp="1"/>
          </p:cNvSpPr>
          <p:nvPr>
            <p:ph type="sldNum" sz="quarter" idx="12"/>
          </p:nvPr>
        </p:nvSpPr>
        <p:spPr/>
        <p:txBody>
          <a:bodyPr/>
          <a:lstStyle/>
          <a:p>
            <a:fld id="{25A9813F-D146-4EE4-A0CB-69EF1B8A76C1}" type="slidenum">
              <a:rPr lang="et-EE" smtClean="0"/>
              <a:t>‹#›</a:t>
            </a:fld>
            <a:endParaRPr lang="et-EE"/>
          </a:p>
        </p:txBody>
      </p:sp>
    </p:spTree>
    <p:extLst>
      <p:ext uri="{BB962C8B-B14F-4D97-AF65-F5344CB8AC3E}">
        <p14:creationId xmlns:p14="http://schemas.microsoft.com/office/powerpoint/2010/main" val="61285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356D9-32BD-40E3-A31E-FB642A443530}"/>
              </a:ext>
            </a:extLst>
          </p:cNvPr>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a:extLst>
              <a:ext uri="{FF2B5EF4-FFF2-40B4-BE49-F238E27FC236}">
                <a16:creationId xmlns:a16="http://schemas.microsoft.com/office/drawing/2014/main" id="{CBF24A21-CBB1-4D4D-9415-E066BF4ABB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B98770-6124-4FD6-84A7-825C897AC0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a:extLst>
              <a:ext uri="{FF2B5EF4-FFF2-40B4-BE49-F238E27FC236}">
                <a16:creationId xmlns:a16="http://schemas.microsoft.com/office/drawing/2014/main" id="{47C9B9FE-B521-4997-AE43-F1AD6AAAF9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86F856-2C19-42BF-BB8D-8E5B1C9B58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a:extLst>
              <a:ext uri="{FF2B5EF4-FFF2-40B4-BE49-F238E27FC236}">
                <a16:creationId xmlns:a16="http://schemas.microsoft.com/office/drawing/2014/main" id="{46025D3B-8827-4A60-B789-545912862DD5}"/>
              </a:ext>
            </a:extLst>
          </p:cNvPr>
          <p:cNvSpPr>
            <a:spLocks noGrp="1"/>
          </p:cNvSpPr>
          <p:nvPr>
            <p:ph type="dt" sz="half" idx="10"/>
          </p:nvPr>
        </p:nvSpPr>
        <p:spPr/>
        <p:txBody>
          <a:bodyPr/>
          <a:lstStyle/>
          <a:p>
            <a:fld id="{2B30AC73-82CC-44D6-93B1-09AB74964175}" type="datetimeFigureOut">
              <a:rPr lang="et-EE" smtClean="0"/>
              <a:t>28.06.2023</a:t>
            </a:fld>
            <a:endParaRPr lang="et-EE"/>
          </a:p>
        </p:txBody>
      </p:sp>
      <p:sp>
        <p:nvSpPr>
          <p:cNvPr id="8" name="Footer Placeholder 7">
            <a:extLst>
              <a:ext uri="{FF2B5EF4-FFF2-40B4-BE49-F238E27FC236}">
                <a16:creationId xmlns:a16="http://schemas.microsoft.com/office/drawing/2014/main" id="{07E3B980-36E5-4AD5-B8AD-C10FF6FFCF05}"/>
              </a:ext>
            </a:extLst>
          </p:cNvPr>
          <p:cNvSpPr>
            <a:spLocks noGrp="1"/>
          </p:cNvSpPr>
          <p:nvPr>
            <p:ph type="ftr" sz="quarter" idx="11"/>
          </p:nvPr>
        </p:nvSpPr>
        <p:spPr/>
        <p:txBody>
          <a:bodyPr/>
          <a:lstStyle/>
          <a:p>
            <a:endParaRPr lang="et-EE"/>
          </a:p>
        </p:txBody>
      </p:sp>
      <p:sp>
        <p:nvSpPr>
          <p:cNvPr id="9" name="Slide Number Placeholder 8">
            <a:extLst>
              <a:ext uri="{FF2B5EF4-FFF2-40B4-BE49-F238E27FC236}">
                <a16:creationId xmlns:a16="http://schemas.microsoft.com/office/drawing/2014/main" id="{65B3CA5B-C1B7-4EA5-B006-5921192B0B94}"/>
              </a:ext>
            </a:extLst>
          </p:cNvPr>
          <p:cNvSpPr>
            <a:spLocks noGrp="1"/>
          </p:cNvSpPr>
          <p:nvPr>
            <p:ph type="sldNum" sz="quarter" idx="12"/>
          </p:nvPr>
        </p:nvSpPr>
        <p:spPr/>
        <p:txBody>
          <a:bodyPr/>
          <a:lstStyle/>
          <a:p>
            <a:fld id="{25A9813F-D146-4EE4-A0CB-69EF1B8A76C1}" type="slidenum">
              <a:rPr lang="et-EE" smtClean="0"/>
              <a:t>‹#›</a:t>
            </a:fld>
            <a:endParaRPr lang="et-EE"/>
          </a:p>
        </p:txBody>
      </p:sp>
    </p:spTree>
    <p:extLst>
      <p:ext uri="{BB962C8B-B14F-4D97-AF65-F5344CB8AC3E}">
        <p14:creationId xmlns:p14="http://schemas.microsoft.com/office/powerpoint/2010/main" val="221812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21F91-6467-43E0-985A-C739F6472BB2}"/>
              </a:ext>
            </a:extLst>
          </p:cNvPr>
          <p:cNvSpPr>
            <a:spLocks noGrp="1"/>
          </p:cNvSpPr>
          <p:nvPr>
            <p:ph type="title"/>
          </p:nvPr>
        </p:nvSpPr>
        <p:spPr/>
        <p:txBody>
          <a:bodyPr/>
          <a:lstStyle/>
          <a:p>
            <a:r>
              <a:rPr lang="en-US"/>
              <a:t>Click to edit Master title style</a:t>
            </a:r>
            <a:endParaRPr lang="et-EE"/>
          </a:p>
        </p:txBody>
      </p:sp>
      <p:sp>
        <p:nvSpPr>
          <p:cNvPr id="3" name="Date Placeholder 2">
            <a:extLst>
              <a:ext uri="{FF2B5EF4-FFF2-40B4-BE49-F238E27FC236}">
                <a16:creationId xmlns:a16="http://schemas.microsoft.com/office/drawing/2014/main" id="{80C6DD10-CF4C-4788-9D34-15482C44DD07}"/>
              </a:ext>
            </a:extLst>
          </p:cNvPr>
          <p:cNvSpPr>
            <a:spLocks noGrp="1"/>
          </p:cNvSpPr>
          <p:nvPr>
            <p:ph type="dt" sz="half" idx="10"/>
          </p:nvPr>
        </p:nvSpPr>
        <p:spPr/>
        <p:txBody>
          <a:bodyPr/>
          <a:lstStyle/>
          <a:p>
            <a:fld id="{2B30AC73-82CC-44D6-93B1-09AB74964175}" type="datetimeFigureOut">
              <a:rPr lang="et-EE" smtClean="0"/>
              <a:t>28.06.2023</a:t>
            </a:fld>
            <a:endParaRPr lang="et-EE"/>
          </a:p>
        </p:txBody>
      </p:sp>
      <p:sp>
        <p:nvSpPr>
          <p:cNvPr id="4" name="Footer Placeholder 3">
            <a:extLst>
              <a:ext uri="{FF2B5EF4-FFF2-40B4-BE49-F238E27FC236}">
                <a16:creationId xmlns:a16="http://schemas.microsoft.com/office/drawing/2014/main" id="{951C872B-8BF5-4964-AAEA-33FAD9B681F7}"/>
              </a:ext>
            </a:extLst>
          </p:cNvPr>
          <p:cNvSpPr>
            <a:spLocks noGrp="1"/>
          </p:cNvSpPr>
          <p:nvPr>
            <p:ph type="ftr" sz="quarter" idx="11"/>
          </p:nvPr>
        </p:nvSpPr>
        <p:spPr/>
        <p:txBody>
          <a:bodyPr/>
          <a:lstStyle/>
          <a:p>
            <a:endParaRPr lang="et-EE"/>
          </a:p>
        </p:txBody>
      </p:sp>
      <p:sp>
        <p:nvSpPr>
          <p:cNvPr id="5" name="Slide Number Placeholder 4">
            <a:extLst>
              <a:ext uri="{FF2B5EF4-FFF2-40B4-BE49-F238E27FC236}">
                <a16:creationId xmlns:a16="http://schemas.microsoft.com/office/drawing/2014/main" id="{61D60682-ACE4-4E9E-B9C2-51240B995A52}"/>
              </a:ext>
            </a:extLst>
          </p:cNvPr>
          <p:cNvSpPr>
            <a:spLocks noGrp="1"/>
          </p:cNvSpPr>
          <p:nvPr>
            <p:ph type="sldNum" sz="quarter" idx="12"/>
          </p:nvPr>
        </p:nvSpPr>
        <p:spPr/>
        <p:txBody>
          <a:bodyPr/>
          <a:lstStyle/>
          <a:p>
            <a:fld id="{25A9813F-D146-4EE4-A0CB-69EF1B8A76C1}" type="slidenum">
              <a:rPr lang="et-EE" smtClean="0"/>
              <a:t>‹#›</a:t>
            </a:fld>
            <a:endParaRPr lang="et-EE"/>
          </a:p>
        </p:txBody>
      </p:sp>
    </p:spTree>
    <p:extLst>
      <p:ext uri="{BB962C8B-B14F-4D97-AF65-F5344CB8AC3E}">
        <p14:creationId xmlns:p14="http://schemas.microsoft.com/office/powerpoint/2010/main" val="2276309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47C1E3-0368-4207-8B55-F77A18CE2DB9}"/>
              </a:ext>
            </a:extLst>
          </p:cNvPr>
          <p:cNvSpPr>
            <a:spLocks noGrp="1"/>
          </p:cNvSpPr>
          <p:nvPr>
            <p:ph type="dt" sz="half" idx="10"/>
          </p:nvPr>
        </p:nvSpPr>
        <p:spPr/>
        <p:txBody>
          <a:bodyPr/>
          <a:lstStyle/>
          <a:p>
            <a:fld id="{2B30AC73-82CC-44D6-93B1-09AB74964175}" type="datetimeFigureOut">
              <a:rPr lang="et-EE" smtClean="0"/>
              <a:t>28.06.2023</a:t>
            </a:fld>
            <a:endParaRPr lang="et-EE"/>
          </a:p>
        </p:txBody>
      </p:sp>
      <p:sp>
        <p:nvSpPr>
          <p:cNvPr id="3" name="Footer Placeholder 2">
            <a:extLst>
              <a:ext uri="{FF2B5EF4-FFF2-40B4-BE49-F238E27FC236}">
                <a16:creationId xmlns:a16="http://schemas.microsoft.com/office/drawing/2014/main" id="{70D67983-92F4-438C-947D-478F871A5B7E}"/>
              </a:ext>
            </a:extLst>
          </p:cNvPr>
          <p:cNvSpPr>
            <a:spLocks noGrp="1"/>
          </p:cNvSpPr>
          <p:nvPr>
            <p:ph type="ftr" sz="quarter" idx="11"/>
          </p:nvPr>
        </p:nvSpPr>
        <p:spPr/>
        <p:txBody>
          <a:bodyPr/>
          <a:lstStyle/>
          <a:p>
            <a:endParaRPr lang="et-EE"/>
          </a:p>
        </p:txBody>
      </p:sp>
      <p:sp>
        <p:nvSpPr>
          <p:cNvPr id="4" name="Slide Number Placeholder 3">
            <a:extLst>
              <a:ext uri="{FF2B5EF4-FFF2-40B4-BE49-F238E27FC236}">
                <a16:creationId xmlns:a16="http://schemas.microsoft.com/office/drawing/2014/main" id="{8A197D66-4ABF-4A40-BBC1-B3FBE5BE3EBA}"/>
              </a:ext>
            </a:extLst>
          </p:cNvPr>
          <p:cNvSpPr>
            <a:spLocks noGrp="1"/>
          </p:cNvSpPr>
          <p:nvPr>
            <p:ph type="sldNum" sz="quarter" idx="12"/>
          </p:nvPr>
        </p:nvSpPr>
        <p:spPr/>
        <p:txBody>
          <a:bodyPr/>
          <a:lstStyle/>
          <a:p>
            <a:fld id="{25A9813F-D146-4EE4-A0CB-69EF1B8A76C1}" type="slidenum">
              <a:rPr lang="et-EE" smtClean="0"/>
              <a:t>‹#›</a:t>
            </a:fld>
            <a:endParaRPr lang="et-EE"/>
          </a:p>
        </p:txBody>
      </p:sp>
    </p:spTree>
    <p:extLst>
      <p:ext uri="{BB962C8B-B14F-4D97-AF65-F5344CB8AC3E}">
        <p14:creationId xmlns:p14="http://schemas.microsoft.com/office/powerpoint/2010/main" val="100621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61EE5-5255-4727-81EF-0C12DCE735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a:extLst>
              <a:ext uri="{FF2B5EF4-FFF2-40B4-BE49-F238E27FC236}">
                <a16:creationId xmlns:a16="http://schemas.microsoft.com/office/drawing/2014/main" id="{8D563E67-E385-471A-AB8E-86009606C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a:extLst>
              <a:ext uri="{FF2B5EF4-FFF2-40B4-BE49-F238E27FC236}">
                <a16:creationId xmlns:a16="http://schemas.microsoft.com/office/drawing/2014/main" id="{A74E64BF-B683-461E-8ED5-6E0918C131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0DDA9F-A481-4574-919B-44730AB3EDFB}"/>
              </a:ext>
            </a:extLst>
          </p:cNvPr>
          <p:cNvSpPr>
            <a:spLocks noGrp="1"/>
          </p:cNvSpPr>
          <p:nvPr>
            <p:ph type="dt" sz="half" idx="10"/>
          </p:nvPr>
        </p:nvSpPr>
        <p:spPr/>
        <p:txBody>
          <a:bodyPr/>
          <a:lstStyle/>
          <a:p>
            <a:fld id="{2B30AC73-82CC-44D6-93B1-09AB74964175}" type="datetimeFigureOut">
              <a:rPr lang="et-EE" smtClean="0"/>
              <a:t>28.06.2023</a:t>
            </a:fld>
            <a:endParaRPr lang="et-EE"/>
          </a:p>
        </p:txBody>
      </p:sp>
      <p:sp>
        <p:nvSpPr>
          <p:cNvPr id="6" name="Footer Placeholder 5">
            <a:extLst>
              <a:ext uri="{FF2B5EF4-FFF2-40B4-BE49-F238E27FC236}">
                <a16:creationId xmlns:a16="http://schemas.microsoft.com/office/drawing/2014/main" id="{BE7C6946-E2FD-4228-A8ED-45B80219DEAC}"/>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5817B9FD-21D8-418A-A136-25D63C5374A8}"/>
              </a:ext>
            </a:extLst>
          </p:cNvPr>
          <p:cNvSpPr>
            <a:spLocks noGrp="1"/>
          </p:cNvSpPr>
          <p:nvPr>
            <p:ph type="sldNum" sz="quarter" idx="12"/>
          </p:nvPr>
        </p:nvSpPr>
        <p:spPr/>
        <p:txBody>
          <a:bodyPr/>
          <a:lstStyle/>
          <a:p>
            <a:fld id="{25A9813F-D146-4EE4-A0CB-69EF1B8A76C1}" type="slidenum">
              <a:rPr lang="et-EE" smtClean="0"/>
              <a:t>‹#›</a:t>
            </a:fld>
            <a:endParaRPr lang="et-EE"/>
          </a:p>
        </p:txBody>
      </p:sp>
    </p:spTree>
    <p:extLst>
      <p:ext uri="{BB962C8B-B14F-4D97-AF65-F5344CB8AC3E}">
        <p14:creationId xmlns:p14="http://schemas.microsoft.com/office/powerpoint/2010/main" val="3822985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3E91B-CE06-405B-A6AE-4EE0040B80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a:extLst>
              <a:ext uri="{FF2B5EF4-FFF2-40B4-BE49-F238E27FC236}">
                <a16:creationId xmlns:a16="http://schemas.microsoft.com/office/drawing/2014/main" id="{4AF962CF-8C6D-4A38-9706-6FE83E232A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a:extLst>
              <a:ext uri="{FF2B5EF4-FFF2-40B4-BE49-F238E27FC236}">
                <a16:creationId xmlns:a16="http://schemas.microsoft.com/office/drawing/2014/main" id="{1B26669E-737C-4870-AF38-78AF6AAC1E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9A913D-A479-4150-9366-D93AD0BB11F3}"/>
              </a:ext>
            </a:extLst>
          </p:cNvPr>
          <p:cNvSpPr>
            <a:spLocks noGrp="1"/>
          </p:cNvSpPr>
          <p:nvPr>
            <p:ph type="dt" sz="half" idx="10"/>
          </p:nvPr>
        </p:nvSpPr>
        <p:spPr/>
        <p:txBody>
          <a:bodyPr/>
          <a:lstStyle/>
          <a:p>
            <a:fld id="{2B30AC73-82CC-44D6-93B1-09AB74964175}" type="datetimeFigureOut">
              <a:rPr lang="et-EE" smtClean="0"/>
              <a:t>28.06.2023</a:t>
            </a:fld>
            <a:endParaRPr lang="et-EE"/>
          </a:p>
        </p:txBody>
      </p:sp>
      <p:sp>
        <p:nvSpPr>
          <p:cNvPr id="6" name="Footer Placeholder 5">
            <a:extLst>
              <a:ext uri="{FF2B5EF4-FFF2-40B4-BE49-F238E27FC236}">
                <a16:creationId xmlns:a16="http://schemas.microsoft.com/office/drawing/2014/main" id="{F91B8065-DB1A-4103-92D1-34CFCE2B92B9}"/>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A3C2817F-D512-499E-8188-444354251B31}"/>
              </a:ext>
            </a:extLst>
          </p:cNvPr>
          <p:cNvSpPr>
            <a:spLocks noGrp="1"/>
          </p:cNvSpPr>
          <p:nvPr>
            <p:ph type="sldNum" sz="quarter" idx="12"/>
          </p:nvPr>
        </p:nvSpPr>
        <p:spPr/>
        <p:txBody>
          <a:bodyPr/>
          <a:lstStyle/>
          <a:p>
            <a:fld id="{25A9813F-D146-4EE4-A0CB-69EF1B8A76C1}" type="slidenum">
              <a:rPr lang="et-EE" smtClean="0"/>
              <a:t>‹#›</a:t>
            </a:fld>
            <a:endParaRPr lang="et-EE"/>
          </a:p>
        </p:txBody>
      </p:sp>
    </p:spTree>
    <p:extLst>
      <p:ext uri="{BB962C8B-B14F-4D97-AF65-F5344CB8AC3E}">
        <p14:creationId xmlns:p14="http://schemas.microsoft.com/office/powerpoint/2010/main" val="685688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3603C5-934B-43E2-ABC6-9B6A741650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a:extLst>
              <a:ext uri="{FF2B5EF4-FFF2-40B4-BE49-F238E27FC236}">
                <a16:creationId xmlns:a16="http://schemas.microsoft.com/office/drawing/2014/main" id="{77C0A5BE-30DD-4CC7-88B9-37D2EBF710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E4520C41-EEE3-4842-B9E7-1C7DA3844C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0AC73-82CC-44D6-93B1-09AB74964175}" type="datetimeFigureOut">
              <a:rPr lang="et-EE" smtClean="0"/>
              <a:t>28.06.2023</a:t>
            </a:fld>
            <a:endParaRPr lang="et-EE"/>
          </a:p>
        </p:txBody>
      </p:sp>
      <p:sp>
        <p:nvSpPr>
          <p:cNvPr id="5" name="Footer Placeholder 4">
            <a:extLst>
              <a:ext uri="{FF2B5EF4-FFF2-40B4-BE49-F238E27FC236}">
                <a16:creationId xmlns:a16="http://schemas.microsoft.com/office/drawing/2014/main" id="{CCE707FB-3B7F-46D5-B9D2-CA4E0E1ABF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a:extLst>
              <a:ext uri="{FF2B5EF4-FFF2-40B4-BE49-F238E27FC236}">
                <a16:creationId xmlns:a16="http://schemas.microsoft.com/office/drawing/2014/main" id="{CBCD7718-2AF4-41E5-B038-D96590E07E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9813F-D146-4EE4-A0CB-69EF1B8A76C1}" type="slidenum">
              <a:rPr lang="et-EE" smtClean="0"/>
              <a:t>‹#›</a:t>
            </a:fld>
            <a:endParaRPr lang="et-EE"/>
          </a:p>
        </p:txBody>
      </p:sp>
    </p:spTree>
    <p:extLst>
      <p:ext uri="{BB962C8B-B14F-4D97-AF65-F5344CB8AC3E}">
        <p14:creationId xmlns:p14="http://schemas.microsoft.com/office/powerpoint/2010/main" val="1585493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ndres@eestimetsad.e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rkki@eestimetsad.e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eevo@eestimetsad.e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w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kadri@eestimetsad.ee"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aigo@eestimetsad.e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D4766-4A14-420E-BCAC-C8DD69BAC08F}"/>
              </a:ext>
            </a:extLst>
          </p:cNvPr>
          <p:cNvSpPr>
            <a:spLocks noGrp="1"/>
          </p:cNvSpPr>
          <p:nvPr>
            <p:ph type="title"/>
          </p:nvPr>
        </p:nvSpPr>
        <p:spPr/>
        <p:txBody>
          <a:bodyPr/>
          <a:lstStyle/>
          <a:p>
            <a:r>
              <a:rPr lang="et-EE" dirty="0" err="1"/>
              <a:t>Üldkooosoleku</a:t>
            </a:r>
            <a:r>
              <a:rPr lang="et-EE" dirty="0"/>
              <a:t> päevakord</a:t>
            </a:r>
          </a:p>
        </p:txBody>
      </p:sp>
      <p:sp>
        <p:nvSpPr>
          <p:cNvPr id="3" name="Content Placeholder 2">
            <a:extLst>
              <a:ext uri="{FF2B5EF4-FFF2-40B4-BE49-F238E27FC236}">
                <a16:creationId xmlns:a16="http://schemas.microsoft.com/office/drawing/2014/main" id="{726A52D2-625A-4951-8024-E5853BED2605}"/>
              </a:ext>
            </a:extLst>
          </p:cNvPr>
          <p:cNvSpPr>
            <a:spLocks noGrp="1"/>
          </p:cNvSpPr>
          <p:nvPr>
            <p:ph idx="1"/>
          </p:nvPr>
        </p:nvSpPr>
        <p:spPr/>
        <p:txBody>
          <a:bodyPr>
            <a:normAutofit/>
          </a:bodyPr>
          <a:lstStyle/>
          <a:p>
            <a:pPr marL="342900" lvl="0" indent="-342900">
              <a:lnSpc>
                <a:spcPct val="115000"/>
              </a:lnSpc>
              <a:buFont typeface="Times New Roman" panose="02020603050405020304" pitchFamily="18" charset="0"/>
              <a:buChar char="-"/>
            </a:pPr>
            <a:r>
              <a:rPr lang="et-EE" sz="1800" dirty="0">
                <a:effectLst/>
                <a:latin typeface="Times New Roman" panose="02020603050405020304" pitchFamily="18" charset="0"/>
                <a:ea typeface="Times New Roman" panose="02020603050405020304" pitchFamily="18" charset="0"/>
                <a:cs typeface="Times New Roman" panose="02020603050405020304" pitchFamily="18" charset="0"/>
              </a:rPr>
              <a:t>Koosoleku juhataja ja protokollija valimine</a:t>
            </a:r>
          </a:p>
          <a:p>
            <a:pPr marL="342900" lvl="0" indent="-342900">
              <a:lnSpc>
                <a:spcPct val="115000"/>
              </a:lnSpc>
              <a:buFont typeface="Times New Roman" panose="02020603050405020304" pitchFamily="18" charset="0"/>
              <a:buChar char="-"/>
            </a:pPr>
            <a:r>
              <a:rPr lang="et-EE" sz="1800" dirty="0">
                <a:effectLst/>
                <a:latin typeface="Times New Roman" panose="02020603050405020304" pitchFamily="18" charset="0"/>
                <a:ea typeface="Times New Roman" panose="02020603050405020304" pitchFamily="18" charset="0"/>
                <a:cs typeface="Times New Roman" panose="02020603050405020304" pitchFamily="18" charset="0"/>
              </a:rPr>
              <a:t>Häältelugemiskomisjoni valimine</a:t>
            </a:r>
          </a:p>
          <a:p>
            <a:pPr marL="342900" lvl="0" indent="-342900">
              <a:lnSpc>
                <a:spcPct val="115000"/>
              </a:lnSpc>
              <a:buFont typeface="Times New Roman" panose="02020603050405020304" pitchFamily="18" charset="0"/>
              <a:buChar char="-"/>
            </a:pPr>
            <a:r>
              <a:rPr lang="et-EE" sz="1800" dirty="0">
                <a:effectLst/>
                <a:latin typeface="Times New Roman" panose="02020603050405020304" pitchFamily="18" charset="0"/>
                <a:ea typeface="Times New Roman" panose="02020603050405020304" pitchFamily="18" charset="0"/>
                <a:cs typeface="Times New Roman" panose="02020603050405020304" pitchFamily="18" charset="0"/>
              </a:rPr>
              <a:t>Ülevaade 2022 aasta tegevustest- Kadri-Aija Viik/meeskond</a:t>
            </a:r>
          </a:p>
          <a:p>
            <a:pPr marL="342900" lvl="0" indent="-342900">
              <a:lnSpc>
                <a:spcPct val="115000"/>
              </a:lnSpc>
              <a:buFont typeface="Times New Roman" panose="02020603050405020304" pitchFamily="18" charset="0"/>
              <a:buChar char="-"/>
            </a:pPr>
            <a:r>
              <a:rPr lang="et-EE" sz="1800" dirty="0">
                <a:effectLst/>
                <a:latin typeface="Times New Roman" panose="02020603050405020304" pitchFamily="18" charset="0"/>
                <a:ea typeface="Times New Roman" panose="02020603050405020304" pitchFamily="18" charset="0"/>
                <a:cs typeface="Times New Roman" panose="02020603050405020304" pitchFamily="18" charset="0"/>
              </a:rPr>
              <a:t>Majandusaasta aruande tutvustamine – Kadri-Aija Viik</a:t>
            </a:r>
          </a:p>
          <a:p>
            <a:pPr marL="342900" lvl="0" indent="-342900">
              <a:lnSpc>
                <a:spcPct val="115000"/>
              </a:lnSpc>
              <a:buFont typeface="Times New Roman" panose="02020603050405020304" pitchFamily="18" charset="0"/>
              <a:buChar char="-"/>
            </a:pPr>
            <a:r>
              <a:rPr lang="et-EE" sz="1800" dirty="0">
                <a:effectLst/>
                <a:latin typeface="Times New Roman" panose="02020603050405020304" pitchFamily="18" charset="0"/>
                <a:ea typeface="Times New Roman" panose="02020603050405020304" pitchFamily="18" charset="0"/>
                <a:cs typeface="Times New Roman" panose="02020603050405020304" pitchFamily="18" charset="0"/>
              </a:rPr>
              <a:t>Audiitori otsuse tutvustamine- Kadri-Aija Viik</a:t>
            </a:r>
          </a:p>
          <a:p>
            <a:pPr marL="342900" lvl="0" indent="-342900">
              <a:lnSpc>
                <a:spcPct val="115000"/>
              </a:lnSpc>
              <a:buFont typeface="Times New Roman" panose="02020603050405020304" pitchFamily="18" charset="0"/>
              <a:buChar char="-"/>
            </a:pPr>
            <a:r>
              <a:rPr lang="et-EE" sz="1800" dirty="0">
                <a:effectLst/>
                <a:latin typeface="Times New Roman" panose="02020603050405020304" pitchFamily="18" charset="0"/>
                <a:ea typeface="Times New Roman" panose="02020603050405020304" pitchFamily="18" charset="0"/>
                <a:cs typeface="Times New Roman" panose="02020603050405020304" pitchFamily="18" charset="0"/>
              </a:rPr>
              <a:t>Majandusaasta aruande ja audiitori otsuse kinnitamine-Kadri-Aija Viik</a:t>
            </a:r>
          </a:p>
          <a:p>
            <a:pPr marL="342900" lvl="0" indent="-342900">
              <a:lnSpc>
                <a:spcPct val="115000"/>
              </a:lnSpc>
              <a:buFont typeface="Times New Roman" panose="02020603050405020304" pitchFamily="18" charset="0"/>
              <a:buChar char="-"/>
            </a:pPr>
            <a:r>
              <a:rPr lang="et-EE" sz="1800" dirty="0">
                <a:effectLst/>
                <a:latin typeface="Times New Roman" panose="02020603050405020304" pitchFamily="18" charset="0"/>
                <a:ea typeface="Times New Roman" panose="02020603050405020304" pitchFamily="18" charset="0"/>
                <a:cs typeface="Times New Roman" panose="02020603050405020304" pitchFamily="18" charset="0"/>
              </a:rPr>
              <a:t>Juhatuse liikmete valimine- Kadri-Aija Viik</a:t>
            </a:r>
          </a:p>
          <a:p>
            <a:pPr marL="0" indent="0">
              <a:lnSpc>
                <a:spcPct val="115000"/>
              </a:lnSpc>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t-EE" sz="1800" dirty="0">
                <a:effectLst/>
                <a:latin typeface="Times New Roman" panose="02020603050405020304" pitchFamily="18" charset="0"/>
                <a:ea typeface="Calibri" panose="020F0502020204030204" pitchFamily="34" charset="0"/>
                <a:cs typeface="Times New Roman" panose="02020603050405020304" pitchFamily="18" charset="0"/>
              </a:rPr>
              <a:t>Eesti Erametsaliidu tegemistest – Jaanus Aun</a:t>
            </a:r>
          </a:p>
          <a:p>
            <a:endParaRPr lang="et-EE" dirty="0"/>
          </a:p>
        </p:txBody>
      </p:sp>
      <p:pic>
        <p:nvPicPr>
          <p:cNvPr id="4" name="Picture 3">
            <a:extLst>
              <a:ext uri="{FF2B5EF4-FFF2-40B4-BE49-F238E27FC236}">
                <a16:creationId xmlns:a16="http://schemas.microsoft.com/office/drawing/2014/main" id="{C2BCA6AB-FE1A-4DC1-8245-C4CD49DE43F1}"/>
              </a:ext>
            </a:extLst>
          </p:cNvPr>
          <p:cNvPicPr/>
          <p:nvPr/>
        </p:nvPicPr>
        <p:blipFill>
          <a:blip r:embed="rId3"/>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1867442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1881-5B76-3A61-0A3C-E8B83E5DF895}"/>
              </a:ext>
            </a:extLst>
          </p:cNvPr>
          <p:cNvSpPr>
            <a:spLocks noGrp="1"/>
          </p:cNvSpPr>
          <p:nvPr>
            <p:ph type="title"/>
          </p:nvPr>
        </p:nvSpPr>
        <p:spPr/>
        <p:txBody>
          <a:bodyPr/>
          <a:lstStyle/>
          <a:p>
            <a:r>
              <a:rPr lang="en-US" dirty="0"/>
              <a:t>FSC </a:t>
            </a:r>
            <a:r>
              <a:rPr lang="en-US" dirty="0" err="1"/>
              <a:t>Grupisertifikaadi</a:t>
            </a:r>
            <a:r>
              <a:rPr lang="en-US" dirty="0"/>
              <a:t> </a:t>
            </a:r>
            <a:r>
              <a:rPr lang="en-US" dirty="0" err="1"/>
              <a:t>liikmed</a:t>
            </a:r>
            <a:r>
              <a:rPr lang="en-US" dirty="0"/>
              <a:t> 2017-2023</a:t>
            </a:r>
            <a:endParaRPr lang="et-EE" dirty="0"/>
          </a:p>
        </p:txBody>
      </p:sp>
      <p:pic>
        <p:nvPicPr>
          <p:cNvPr id="5" name="Picture 4">
            <a:extLst>
              <a:ext uri="{FF2B5EF4-FFF2-40B4-BE49-F238E27FC236}">
                <a16:creationId xmlns:a16="http://schemas.microsoft.com/office/drawing/2014/main" id="{C05AF670-8CB0-0D27-50A3-D29085E9C79D}"/>
              </a:ext>
            </a:extLst>
          </p:cNvPr>
          <p:cNvPicPr/>
          <p:nvPr/>
        </p:nvPicPr>
        <p:blipFill>
          <a:blip r:embed="rId2"/>
          <a:stretch/>
        </p:blipFill>
        <p:spPr>
          <a:xfrm>
            <a:off x="10107827" y="476914"/>
            <a:ext cx="1245973" cy="1213773"/>
          </a:xfrm>
          <a:prstGeom prst="rect">
            <a:avLst/>
          </a:prstGeom>
          <a:ln w="9360">
            <a:noFill/>
          </a:ln>
        </p:spPr>
      </p:pic>
      <p:graphicFrame>
        <p:nvGraphicFramePr>
          <p:cNvPr id="4" name="Content Placeholder 5">
            <a:extLst>
              <a:ext uri="{FF2B5EF4-FFF2-40B4-BE49-F238E27FC236}">
                <a16:creationId xmlns:a16="http://schemas.microsoft.com/office/drawing/2014/main" id="{E84E1541-82E9-4C76-B6EB-551AA4D368DA}"/>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93900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80A56-214C-4C9E-1B1E-D4BE6DB3AD08}"/>
              </a:ext>
            </a:extLst>
          </p:cNvPr>
          <p:cNvSpPr>
            <a:spLocks noGrp="1"/>
          </p:cNvSpPr>
          <p:nvPr>
            <p:ph type="title"/>
          </p:nvPr>
        </p:nvSpPr>
        <p:spPr/>
        <p:txBody>
          <a:bodyPr/>
          <a:lstStyle/>
          <a:p>
            <a:r>
              <a:rPr lang="en-US" dirty="0"/>
              <a:t>FSC </a:t>
            </a:r>
            <a:r>
              <a:rPr lang="en-US" dirty="0" err="1"/>
              <a:t>sertifikaadiga</a:t>
            </a:r>
            <a:r>
              <a:rPr lang="en-US" dirty="0"/>
              <a:t> </a:t>
            </a:r>
            <a:r>
              <a:rPr lang="en-US" dirty="0" err="1"/>
              <a:t>metsamaa</a:t>
            </a:r>
            <a:r>
              <a:rPr lang="en-US" dirty="0"/>
              <a:t> </a:t>
            </a:r>
            <a:r>
              <a:rPr lang="en-US" dirty="0" err="1"/>
              <a:t>pindala</a:t>
            </a:r>
            <a:r>
              <a:rPr lang="en-US" dirty="0"/>
              <a:t> (ha)</a:t>
            </a:r>
            <a:endParaRPr lang="et-EE" dirty="0"/>
          </a:p>
        </p:txBody>
      </p:sp>
      <p:graphicFrame>
        <p:nvGraphicFramePr>
          <p:cNvPr id="5" name="Content Placeholder 5">
            <a:extLst>
              <a:ext uri="{FF2B5EF4-FFF2-40B4-BE49-F238E27FC236}">
                <a16:creationId xmlns:a16="http://schemas.microsoft.com/office/drawing/2014/main" id="{E84E1541-82E9-4C76-B6EB-551AA4D368DA}"/>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8031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17AAC-ED8D-CD71-2391-5DA6299311CC}"/>
              </a:ext>
            </a:extLst>
          </p:cNvPr>
          <p:cNvSpPr>
            <a:spLocks noGrp="1"/>
          </p:cNvSpPr>
          <p:nvPr>
            <p:ph type="title"/>
          </p:nvPr>
        </p:nvSpPr>
        <p:spPr/>
        <p:txBody>
          <a:bodyPr/>
          <a:lstStyle/>
          <a:p>
            <a:r>
              <a:rPr lang="en-US" dirty="0" err="1"/>
              <a:t>Kaitseväärtustega</a:t>
            </a:r>
            <a:r>
              <a:rPr lang="en-US" dirty="0"/>
              <a:t> </a:t>
            </a:r>
            <a:r>
              <a:rPr lang="en-US" dirty="0" err="1"/>
              <a:t>metsamaa</a:t>
            </a:r>
            <a:r>
              <a:rPr lang="en-US" dirty="0"/>
              <a:t> </a:t>
            </a:r>
            <a:r>
              <a:rPr lang="en-US" dirty="0" err="1"/>
              <a:t>pindala</a:t>
            </a:r>
            <a:r>
              <a:rPr lang="en-US" dirty="0"/>
              <a:t> (ha)</a:t>
            </a:r>
            <a:endParaRPr lang="et-EE" dirty="0"/>
          </a:p>
        </p:txBody>
      </p:sp>
      <p:graphicFrame>
        <p:nvGraphicFramePr>
          <p:cNvPr id="5" name="Content Placeholder 5">
            <a:extLst>
              <a:ext uri="{FF2B5EF4-FFF2-40B4-BE49-F238E27FC236}">
                <a16:creationId xmlns:a16="http://schemas.microsoft.com/office/drawing/2014/main" id="{FCA1FDC8-D26F-1936-236E-57045C796583}"/>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3258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B73D6-0046-4A59-21F0-9B5045152B66}"/>
              </a:ext>
            </a:extLst>
          </p:cNvPr>
          <p:cNvSpPr>
            <a:spLocks noGrp="1"/>
          </p:cNvSpPr>
          <p:nvPr>
            <p:ph type="title"/>
          </p:nvPr>
        </p:nvSpPr>
        <p:spPr/>
        <p:txBody>
          <a:bodyPr/>
          <a:lstStyle/>
          <a:p>
            <a:r>
              <a:rPr lang="en-US" dirty="0"/>
              <a:t>2022 FSC Re-</a:t>
            </a:r>
            <a:r>
              <a:rPr lang="en-US" dirty="0" err="1"/>
              <a:t>sertifitseerimise</a:t>
            </a:r>
            <a:r>
              <a:rPr lang="en-US" dirty="0"/>
              <a:t> audit</a:t>
            </a:r>
            <a:endParaRPr lang="et-EE" dirty="0"/>
          </a:p>
        </p:txBody>
      </p:sp>
      <p:sp>
        <p:nvSpPr>
          <p:cNvPr id="3" name="Content Placeholder 2">
            <a:extLst>
              <a:ext uri="{FF2B5EF4-FFF2-40B4-BE49-F238E27FC236}">
                <a16:creationId xmlns:a16="http://schemas.microsoft.com/office/drawing/2014/main" id="{3680AD99-60F0-DCBE-D48E-E68171E4A3D8}"/>
              </a:ext>
            </a:extLst>
          </p:cNvPr>
          <p:cNvSpPr>
            <a:spLocks noGrp="1"/>
          </p:cNvSpPr>
          <p:nvPr>
            <p:ph idx="1"/>
          </p:nvPr>
        </p:nvSpPr>
        <p:spPr/>
        <p:txBody>
          <a:bodyPr/>
          <a:lstStyle/>
          <a:p>
            <a:r>
              <a:rPr lang="en-US" dirty="0"/>
              <a:t>4 </a:t>
            </a:r>
            <a:r>
              <a:rPr lang="en-US" dirty="0" err="1"/>
              <a:t>päeva</a:t>
            </a:r>
            <a:r>
              <a:rPr lang="en-US" dirty="0"/>
              <a:t> 8.02-11.02.2022</a:t>
            </a:r>
          </a:p>
          <a:p>
            <a:r>
              <a:rPr lang="en-US" dirty="0"/>
              <a:t>3 </a:t>
            </a:r>
            <a:r>
              <a:rPr lang="en-US" dirty="0" err="1"/>
              <a:t>audiitorit</a:t>
            </a:r>
            <a:endParaRPr lang="en-US" dirty="0"/>
          </a:p>
          <a:p>
            <a:r>
              <a:rPr lang="en-US" dirty="0"/>
              <a:t>10 </a:t>
            </a:r>
            <a:r>
              <a:rPr lang="en-US" dirty="0" err="1"/>
              <a:t>printsiipi</a:t>
            </a:r>
            <a:r>
              <a:rPr lang="en-US" dirty="0"/>
              <a:t> + </a:t>
            </a:r>
            <a:r>
              <a:rPr lang="en-US" dirty="0" err="1"/>
              <a:t>kaubamärgi</a:t>
            </a:r>
            <a:r>
              <a:rPr lang="en-US" dirty="0"/>
              <a:t> standard + </a:t>
            </a:r>
            <a:r>
              <a:rPr lang="en-US" dirty="0" err="1"/>
              <a:t>tarneahela</a:t>
            </a:r>
            <a:r>
              <a:rPr lang="en-US" dirty="0"/>
              <a:t> </a:t>
            </a:r>
            <a:r>
              <a:rPr lang="en-US" dirty="0" err="1"/>
              <a:t>indikaatorid</a:t>
            </a:r>
            <a:endParaRPr lang="en-US" dirty="0"/>
          </a:p>
          <a:p>
            <a:r>
              <a:rPr lang="en-US" dirty="0" err="1"/>
              <a:t>Tulemus</a:t>
            </a:r>
            <a:r>
              <a:rPr lang="en-US" dirty="0"/>
              <a:t>: 1 OBS, 1 Minor-Car </a:t>
            </a:r>
          </a:p>
          <a:p>
            <a:pPr lvl="1"/>
            <a:r>
              <a:rPr lang="en-US" dirty="0" err="1"/>
              <a:t>Lekkiv</a:t>
            </a:r>
            <a:r>
              <a:rPr lang="en-US" dirty="0"/>
              <a:t> </a:t>
            </a:r>
            <a:r>
              <a:rPr lang="en-US" dirty="0" err="1"/>
              <a:t>harvesteri</a:t>
            </a:r>
            <a:r>
              <a:rPr lang="en-US" dirty="0"/>
              <a:t> </a:t>
            </a:r>
            <a:r>
              <a:rPr lang="en-US" dirty="0" err="1"/>
              <a:t>lõikepea</a:t>
            </a:r>
            <a:endParaRPr lang="en-US" dirty="0"/>
          </a:p>
          <a:p>
            <a:pPr lvl="1"/>
            <a:r>
              <a:rPr lang="en-US" dirty="0" err="1"/>
              <a:t>Aegunud</a:t>
            </a:r>
            <a:r>
              <a:rPr lang="en-US" dirty="0"/>
              <a:t> </a:t>
            </a:r>
            <a:r>
              <a:rPr lang="en-US" dirty="0" err="1"/>
              <a:t>turvakiiver</a:t>
            </a:r>
            <a:endParaRPr lang="en-US" dirty="0"/>
          </a:p>
          <a:p>
            <a:pPr marL="457200" lvl="1" indent="0">
              <a:buNone/>
            </a:pPr>
            <a:endParaRPr lang="en-US" dirty="0"/>
          </a:p>
          <a:p>
            <a:r>
              <a:rPr lang="en-US" dirty="0"/>
              <a:t>“ÜMO </a:t>
            </a:r>
            <a:r>
              <a:rPr lang="en-US" dirty="0" err="1"/>
              <a:t>liikmed</a:t>
            </a:r>
            <a:r>
              <a:rPr lang="en-US" dirty="0"/>
              <a:t> </a:t>
            </a:r>
            <a:r>
              <a:rPr lang="en-US" dirty="0" err="1"/>
              <a:t>näevad</a:t>
            </a:r>
            <a:r>
              <a:rPr lang="en-US" dirty="0"/>
              <a:t> </a:t>
            </a:r>
            <a:r>
              <a:rPr lang="en-US" dirty="0" err="1"/>
              <a:t>metsa</a:t>
            </a:r>
            <a:r>
              <a:rPr lang="en-US" dirty="0"/>
              <a:t> </a:t>
            </a:r>
            <a:r>
              <a:rPr lang="en-US" dirty="0" err="1"/>
              <a:t>puude</a:t>
            </a:r>
            <a:r>
              <a:rPr lang="en-US" dirty="0"/>
              <a:t> </a:t>
            </a:r>
            <a:r>
              <a:rPr lang="en-US" dirty="0" err="1"/>
              <a:t>taga</a:t>
            </a:r>
            <a:r>
              <a:rPr lang="en-US" dirty="0"/>
              <a:t>.”</a:t>
            </a:r>
          </a:p>
          <a:p>
            <a:endParaRPr lang="et-EE" dirty="0"/>
          </a:p>
        </p:txBody>
      </p:sp>
    </p:spTree>
    <p:extLst>
      <p:ext uri="{BB962C8B-B14F-4D97-AF65-F5344CB8AC3E}">
        <p14:creationId xmlns:p14="http://schemas.microsoft.com/office/powerpoint/2010/main" val="2808660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C034E-04FA-14E7-F23D-7104E1CAC38B}"/>
              </a:ext>
            </a:extLst>
          </p:cNvPr>
          <p:cNvSpPr>
            <a:spLocks noGrp="1"/>
          </p:cNvSpPr>
          <p:nvPr>
            <p:ph type="title"/>
          </p:nvPr>
        </p:nvSpPr>
        <p:spPr/>
        <p:txBody>
          <a:bodyPr/>
          <a:lstStyle/>
          <a:p>
            <a:r>
              <a:rPr lang="en-US" dirty="0" err="1"/>
              <a:t>Fsc</a:t>
            </a:r>
            <a:r>
              <a:rPr lang="en-US" dirty="0"/>
              <a:t> </a:t>
            </a:r>
            <a:r>
              <a:rPr lang="en-US" dirty="0" err="1"/>
              <a:t>grupisertifikaadiga</a:t>
            </a:r>
            <a:r>
              <a:rPr lang="en-US" dirty="0"/>
              <a:t> </a:t>
            </a:r>
            <a:r>
              <a:rPr lang="en-US" dirty="0" err="1"/>
              <a:t>seotud</a:t>
            </a:r>
            <a:r>
              <a:rPr lang="en-US" dirty="0"/>
              <a:t> </a:t>
            </a:r>
            <a:r>
              <a:rPr lang="en-US" dirty="0" err="1"/>
              <a:t>tegevused</a:t>
            </a:r>
            <a:r>
              <a:rPr lang="en-US" dirty="0"/>
              <a:t>, </a:t>
            </a:r>
            <a:r>
              <a:rPr lang="en-US" dirty="0" err="1"/>
              <a:t>grupiga</a:t>
            </a:r>
            <a:r>
              <a:rPr lang="en-US" dirty="0"/>
              <a:t> </a:t>
            </a:r>
            <a:r>
              <a:rPr lang="en-US" dirty="0" err="1"/>
              <a:t>liitumine</a:t>
            </a:r>
            <a:endParaRPr lang="et-EE" dirty="0"/>
          </a:p>
        </p:txBody>
      </p:sp>
      <p:sp>
        <p:nvSpPr>
          <p:cNvPr id="3" name="Content Placeholder 2">
            <a:extLst>
              <a:ext uri="{FF2B5EF4-FFF2-40B4-BE49-F238E27FC236}">
                <a16:creationId xmlns:a16="http://schemas.microsoft.com/office/drawing/2014/main" id="{81F2F381-7D1E-E41F-7809-2336CB55F728}"/>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Andres </a:t>
            </a:r>
            <a:r>
              <a:rPr lang="en-US" dirty="0" err="1"/>
              <a:t>Raido</a:t>
            </a:r>
            <a:r>
              <a:rPr lang="en-US" dirty="0"/>
              <a:t> Roosileht</a:t>
            </a:r>
          </a:p>
          <a:p>
            <a:pPr marL="0" indent="0">
              <a:buNone/>
            </a:pPr>
            <a:r>
              <a:rPr lang="en-US" dirty="0"/>
              <a:t>E-post </a:t>
            </a:r>
            <a:r>
              <a:rPr lang="en-US" dirty="0">
                <a:hlinkClick r:id="rId2"/>
              </a:rPr>
              <a:t>andres@eestimetsad.ee</a:t>
            </a:r>
            <a:endParaRPr lang="en-US" dirty="0"/>
          </a:p>
          <a:p>
            <a:pPr marL="0" indent="0">
              <a:buNone/>
            </a:pPr>
            <a:r>
              <a:rPr lang="en-US" dirty="0" err="1"/>
              <a:t>Telefon</a:t>
            </a:r>
            <a:r>
              <a:rPr lang="en-US" dirty="0"/>
              <a:t> 58111500</a:t>
            </a:r>
          </a:p>
          <a:p>
            <a:pPr marL="0" indent="0">
              <a:buNone/>
            </a:pPr>
            <a:endParaRPr lang="en-US" dirty="0"/>
          </a:p>
          <a:p>
            <a:pPr marL="0" indent="0">
              <a:buNone/>
            </a:pPr>
            <a:r>
              <a:rPr lang="en-US" dirty="0" err="1"/>
              <a:t>Tänan</a:t>
            </a:r>
            <a:r>
              <a:rPr lang="en-US" dirty="0"/>
              <a:t> </a:t>
            </a:r>
            <a:r>
              <a:rPr lang="en-US" dirty="0" err="1"/>
              <a:t>tähelepanu</a:t>
            </a:r>
            <a:r>
              <a:rPr lang="en-US" dirty="0"/>
              <a:t> </a:t>
            </a:r>
            <a:r>
              <a:rPr lang="en-US" dirty="0" err="1"/>
              <a:t>eest</a:t>
            </a:r>
            <a:endParaRPr lang="et-EE" dirty="0"/>
          </a:p>
        </p:txBody>
      </p:sp>
      <p:pic>
        <p:nvPicPr>
          <p:cNvPr id="4" name="Picture 3">
            <a:extLst>
              <a:ext uri="{FF2B5EF4-FFF2-40B4-BE49-F238E27FC236}">
                <a16:creationId xmlns:a16="http://schemas.microsoft.com/office/drawing/2014/main" id="{54F9EF33-6751-076E-1BA9-0747B1B1C557}"/>
              </a:ext>
            </a:extLst>
          </p:cNvPr>
          <p:cNvPicPr/>
          <p:nvPr/>
        </p:nvPicPr>
        <p:blipFill>
          <a:blip r:embed="rId3"/>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1594365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278B5-7465-6983-68B6-443DC0EB9114}"/>
              </a:ext>
            </a:extLst>
          </p:cNvPr>
          <p:cNvSpPr>
            <a:spLocks noGrp="1"/>
          </p:cNvSpPr>
          <p:nvPr>
            <p:ph type="ctrTitle"/>
          </p:nvPr>
        </p:nvSpPr>
        <p:spPr/>
        <p:txBody>
          <a:bodyPr/>
          <a:lstStyle/>
          <a:p>
            <a:r>
              <a:rPr lang="en-GB" dirty="0" err="1"/>
              <a:t>Metsauuendus</a:t>
            </a:r>
            <a:endParaRPr lang="en-GB" dirty="0"/>
          </a:p>
        </p:txBody>
      </p:sp>
      <p:sp>
        <p:nvSpPr>
          <p:cNvPr id="3" name="Subtitle 2">
            <a:extLst>
              <a:ext uri="{FF2B5EF4-FFF2-40B4-BE49-F238E27FC236}">
                <a16:creationId xmlns:a16="http://schemas.microsoft.com/office/drawing/2014/main" id="{A1FA154B-67FB-0B83-07E8-44840E713C54}"/>
              </a:ext>
            </a:extLst>
          </p:cNvPr>
          <p:cNvSpPr>
            <a:spLocks noGrp="1"/>
          </p:cNvSpPr>
          <p:nvPr>
            <p:ph type="subTitle" idx="1"/>
          </p:nvPr>
        </p:nvSpPr>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4" name="Picture 3">
            <a:extLst>
              <a:ext uri="{FF2B5EF4-FFF2-40B4-BE49-F238E27FC236}">
                <a16:creationId xmlns:a16="http://schemas.microsoft.com/office/drawing/2014/main" id="{20FE4377-120E-F34B-C45A-EDA9BE7ADF15}"/>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3194777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E2364-0CC2-AC14-1D53-29708AE559F4}"/>
              </a:ext>
            </a:extLst>
          </p:cNvPr>
          <p:cNvSpPr>
            <a:spLocks noGrp="1"/>
          </p:cNvSpPr>
          <p:nvPr>
            <p:ph type="title"/>
          </p:nvPr>
        </p:nvSpPr>
        <p:spPr/>
        <p:txBody>
          <a:bodyPr/>
          <a:lstStyle/>
          <a:p>
            <a:r>
              <a:rPr lang="en-GB" dirty="0" err="1"/>
              <a:t>Taimede</a:t>
            </a:r>
            <a:r>
              <a:rPr lang="en-GB" dirty="0"/>
              <a:t> </a:t>
            </a:r>
            <a:r>
              <a:rPr lang="en-GB" dirty="0" err="1"/>
              <a:t>müük</a:t>
            </a:r>
            <a:r>
              <a:rPr lang="en-GB" dirty="0"/>
              <a:t> </a:t>
            </a:r>
            <a:r>
              <a:rPr lang="en-GB" dirty="0" err="1"/>
              <a:t>kevad</a:t>
            </a:r>
            <a:r>
              <a:rPr lang="en-GB" dirty="0"/>
              <a:t>/</a:t>
            </a:r>
            <a:r>
              <a:rPr lang="en-GB" dirty="0" err="1"/>
              <a:t>sügis</a:t>
            </a:r>
            <a:r>
              <a:rPr lang="en-GB" dirty="0"/>
              <a:t> 2022</a:t>
            </a:r>
          </a:p>
        </p:txBody>
      </p:sp>
      <p:sp>
        <p:nvSpPr>
          <p:cNvPr id="3" name="Content Placeholder 2">
            <a:extLst>
              <a:ext uri="{FF2B5EF4-FFF2-40B4-BE49-F238E27FC236}">
                <a16:creationId xmlns:a16="http://schemas.microsoft.com/office/drawing/2014/main" id="{39A22464-B744-9F49-5701-0DFD11E43A1C}"/>
              </a:ext>
            </a:extLst>
          </p:cNvPr>
          <p:cNvSpPr>
            <a:spLocks noGrp="1"/>
          </p:cNvSpPr>
          <p:nvPr>
            <p:ph idx="1"/>
          </p:nvPr>
        </p:nvSpPr>
        <p:spPr/>
        <p:txBody>
          <a:bodyPr>
            <a:normAutofit fontScale="92500" lnSpcReduction="20000"/>
          </a:bodyPr>
          <a:lstStyle/>
          <a:p>
            <a:r>
              <a:rPr lang="en-GB" dirty="0" err="1"/>
              <a:t>Kuusk</a:t>
            </a:r>
            <a:r>
              <a:rPr lang="en-GB" dirty="0"/>
              <a:t> </a:t>
            </a:r>
            <a:r>
              <a:rPr lang="en-GB" dirty="0" err="1"/>
              <a:t>pott</a:t>
            </a:r>
            <a:r>
              <a:rPr lang="en-GB" dirty="0"/>
              <a:t> - 554420 </a:t>
            </a:r>
            <a:r>
              <a:rPr lang="en-GB" dirty="0" err="1"/>
              <a:t>tk</a:t>
            </a:r>
            <a:endParaRPr lang="en-GB" dirty="0"/>
          </a:p>
          <a:p>
            <a:r>
              <a:rPr lang="en-GB" dirty="0" err="1"/>
              <a:t>Mänd</a:t>
            </a:r>
            <a:r>
              <a:rPr lang="en-GB" dirty="0"/>
              <a:t> </a:t>
            </a:r>
            <a:r>
              <a:rPr lang="en-GB" dirty="0" err="1"/>
              <a:t>pott</a:t>
            </a:r>
            <a:r>
              <a:rPr lang="en-GB" dirty="0"/>
              <a:t> - 181950 </a:t>
            </a:r>
            <a:r>
              <a:rPr lang="en-GB" dirty="0" err="1"/>
              <a:t>tk</a:t>
            </a:r>
            <a:endParaRPr lang="en-GB" dirty="0"/>
          </a:p>
          <a:p>
            <a:r>
              <a:rPr lang="en-GB" dirty="0" err="1"/>
              <a:t>Kask</a:t>
            </a:r>
            <a:r>
              <a:rPr lang="en-GB" dirty="0"/>
              <a:t> </a:t>
            </a:r>
            <a:r>
              <a:rPr lang="en-GB" dirty="0" err="1"/>
              <a:t>pott</a:t>
            </a:r>
            <a:r>
              <a:rPr lang="en-GB" dirty="0"/>
              <a:t> – 80100 </a:t>
            </a:r>
            <a:r>
              <a:rPr lang="en-GB" dirty="0" err="1"/>
              <a:t>tk</a:t>
            </a:r>
            <a:endParaRPr lang="en-GB" dirty="0"/>
          </a:p>
          <a:p>
            <a:r>
              <a:rPr lang="en-GB" dirty="0" err="1"/>
              <a:t>Kuusk</a:t>
            </a:r>
            <a:r>
              <a:rPr lang="en-GB" dirty="0"/>
              <a:t> </a:t>
            </a:r>
            <a:r>
              <a:rPr lang="en-GB" dirty="0" err="1"/>
              <a:t>avajuurne</a:t>
            </a:r>
            <a:r>
              <a:rPr lang="en-GB" dirty="0"/>
              <a:t> – 23300 </a:t>
            </a:r>
            <a:r>
              <a:rPr lang="en-GB" dirty="0" err="1"/>
              <a:t>tk</a:t>
            </a:r>
            <a:endParaRPr lang="en-GB" dirty="0"/>
          </a:p>
          <a:p>
            <a:r>
              <a:rPr lang="en-GB" dirty="0" err="1"/>
              <a:t>Mänd</a:t>
            </a:r>
            <a:r>
              <a:rPr lang="en-GB" dirty="0"/>
              <a:t> </a:t>
            </a:r>
            <a:r>
              <a:rPr lang="en-GB" dirty="0" err="1"/>
              <a:t>avajuurne</a:t>
            </a:r>
            <a:r>
              <a:rPr lang="en-GB" dirty="0"/>
              <a:t> – 28200 </a:t>
            </a:r>
            <a:r>
              <a:rPr lang="en-GB" dirty="0" err="1"/>
              <a:t>tk</a:t>
            </a:r>
            <a:endParaRPr lang="en-GB" dirty="0"/>
          </a:p>
          <a:p>
            <a:r>
              <a:rPr lang="en-GB" dirty="0" err="1"/>
              <a:t>Kask</a:t>
            </a:r>
            <a:r>
              <a:rPr lang="en-GB" dirty="0"/>
              <a:t> </a:t>
            </a:r>
            <a:r>
              <a:rPr lang="en-GB" dirty="0" err="1"/>
              <a:t>avajuurne</a:t>
            </a:r>
            <a:r>
              <a:rPr lang="en-GB" dirty="0"/>
              <a:t> – 13200 </a:t>
            </a:r>
            <a:r>
              <a:rPr lang="en-GB" dirty="0" err="1"/>
              <a:t>tk</a:t>
            </a:r>
            <a:endParaRPr lang="en-GB" dirty="0"/>
          </a:p>
          <a:p>
            <a:r>
              <a:rPr lang="en-GB" dirty="0" err="1"/>
              <a:t>Sanglepp</a:t>
            </a:r>
            <a:r>
              <a:rPr lang="en-GB" dirty="0"/>
              <a:t> </a:t>
            </a:r>
            <a:r>
              <a:rPr lang="en-GB" dirty="0" err="1"/>
              <a:t>avajuurne</a:t>
            </a:r>
            <a:r>
              <a:rPr lang="en-GB" dirty="0"/>
              <a:t> – 4000 </a:t>
            </a:r>
            <a:r>
              <a:rPr lang="en-GB" dirty="0" err="1"/>
              <a:t>tk</a:t>
            </a:r>
            <a:endParaRPr lang="en-GB" dirty="0"/>
          </a:p>
          <a:p>
            <a:r>
              <a:rPr lang="en-GB" dirty="0" err="1"/>
              <a:t>Eurojaapani</a:t>
            </a:r>
            <a:r>
              <a:rPr lang="en-GB" dirty="0"/>
              <a:t> </a:t>
            </a:r>
            <a:r>
              <a:rPr lang="en-GB" dirty="0" err="1"/>
              <a:t>lehis</a:t>
            </a:r>
            <a:r>
              <a:rPr lang="en-GB" dirty="0"/>
              <a:t> </a:t>
            </a:r>
            <a:r>
              <a:rPr lang="en-GB" dirty="0" err="1"/>
              <a:t>avajuurne</a:t>
            </a:r>
            <a:r>
              <a:rPr lang="en-GB" dirty="0"/>
              <a:t> – 5400tk</a:t>
            </a:r>
          </a:p>
          <a:p>
            <a:endParaRPr lang="en-GB" dirty="0"/>
          </a:p>
          <a:p>
            <a:pPr marL="0" indent="0">
              <a:buNone/>
            </a:pPr>
            <a:r>
              <a:rPr lang="en-GB" dirty="0" err="1"/>
              <a:t>Kokku</a:t>
            </a:r>
            <a:r>
              <a:rPr lang="en-GB" dirty="0"/>
              <a:t>: 890 570 </a:t>
            </a:r>
            <a:r>
              <a:rPr lang="en-GB" dirty="0" err="1"/>
              <a:t>taime</a:t>
            </a:r>
            <a:endParaRPr lang="en-GB" dirty="0"/>
          </a:p>
          <a:p>
            <a:endParaRPr lang="en-GB" dirty="0"/>
          </a:p>
          <a:p>
            <a:endParaRPr lang="en-GB" dirty="0"/>
          </a:p>
          <a:p>
            <a:endParaRPr lang="en-GB" dirty="0"/>
          </a:p>
          <a:p>
            <a:endParaRPr lang="en-GB" dirty="0"/>
          </a:p>
          <a:p>
            <a:endParaRPr lang="en-GB" dirty="0"/>
          </a:p>
          <a:p>
            <a:endParaRPr lang="en-GB" dirty="0"/>
          </a:p>
        </p:txBody>
      </p:sp>
      <p:pic>
        <p:nvPicPr>
          <p:cNvPr id="4" name="Picture 3">
            <a:extLst>
              <a:ext uri="{FF2B5EF4-FFF2-40B4-BE49-F238E27FC236}">
                <a16:creationId xmlns:a16="http://schemas.microsoft.com/office/drawing/2014/main" id="{D513A16B-961B-BF7F-5E0F-9052D63BB844}"/>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1512948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3B17F-9CAC-94CC-5597-67162805CA3D}"/>
              </a:ext>
            </a:extLst>
          </p:cNvPr>
          <p:cNvSpPr>
            <a:spLocks noGrp="1"/>
          </p:cNvSpPr>
          <p:nvPr>
            <p:ph type="title"/>
          </p:nvPr>
        </p:nvSpPr>
        <p:spPr/>
        <p:txBody>
          <a:bodyPr/>
          <a:lstStyle/>
          <a:p>
            <a:r>
              <a:rPr lang="en-GB" dirty="0" err="1"/>
              <a:t>Taimed</a:t>
            </a:r>
            <a:r>
              <a:rPr lang="en-GB" dirty="0"/>
              <a:t> </a:t>
            </a:r>
            <a:r>
              <a:rPr lang="en-GB" dirty="0" err="1"/>
              <a:t>müük</a:t>
            </a:r>
            <a:r>
              <a:rPr lang="en-GB" dirty="0"/>
              <a:t> </a:t>
            </a:r>
            <a:r>
              <a:rPr lang="en-GB" dirty="0" err="1"/>
              <a:t>kevad</a:t>
            </a:r>
            <a:r>
              <a:rPr lang="en-GB" dirty="0"/>
              <a:t> 2023</a:t>
            </a:r>
          </a:p>
        </p:txBody>
      </p:sp>
      <p:sp>
        <p:nvSpPr>
          <p:cNvPr id="3" name="Content Placeholder 2">
            <a:extLst>
              <a:ext uri="{FF2B5EF4-FFF2-40B4-BE49-F238E27FC236}">
                <a16:creationId xmlns:a16="http://schemas.microsoft.com/office/drawing/2014/main" id="{72704367-ECCD-F19B-62A1-A5B57C458E65}"/>
              </a:ext>
            </a:extLst>
          </p:cNvPr>
          <p:cNvSpPr>
            <a:spLocks noGrp="1"/>
          </p:cNvSpPr>
          <p:nvPr>
            <p:ph idx="1"/>
          </p:nvPr>
        </p:nvSpPr>
        <p:spPr/>
        <p:txBody>
          <a:bodyPr>
            <a:normAutofit lnSpcReduction="10000"/>
          </a:bodyPr>
          <a:lstStyle/>
          <a:p>
            <a:r>
              <a:rPr lang="en-GB" dirty="0" err="1"/>
              <a:t>Kuusk</a:t>
            </a:r>
            <a:r>
              <a:rPr lang="en-GB" dirty="0"/>
              <a:t> </a:t>
            </a:r>
            <a:r>
              <a:rPr lang="en-GB" dirty="0" err="1"/>
              <a:t>pott</a:t>
            </a:r>
            <a:r>
              <a:rPr lang="en-GB" dirty="0"/>
              <a:t> – 542480 </a:t>
            </a:r>
            <a:r>
              <a:rPr lang="en-GB" dirty="0" err="1"/>
              <a:t>tk</a:t>
            </a:r>
            <a:endParaRPr lang="en-GB" dirty="0"/>
          </a:p>
          <a:p>
            <a:r>
              <a:rPr lang="en-GB" dirty="0" err="1"/>
              <a:t>Mänd</a:t>
            </a:r>
            <a:r>
              <a:rPr lang="en-GB" dirty="0"/>
              <a:t> </a:t>
            </a:r>
            <a:r>
              <a:rPr lang="en-GB" dirty="0" err="1"/>
              <a:t>pott</a:t>
            </a:r>
            <a:r>
              <a:rPr lang="en-GB" dirty="0"/>
              <a:t> – 111685 </a:t>
            </a:r>
            <a:r>
              <a:rPr lang="en-GB" dirty="0" err="1"/>
              <a:t>tk</a:t>
            </a:r>
            <a:endParaRPr lang="en-GB" dirty="0"/>
          </a:p>
          <a:p>
            <a:r>
              <a:rPr lang="en-GB" dirty="0" err="1"/>
              <a:t>Kask</a:t>
            </a:r>
            <a:r>
              <a:rPr lang="en-GB" dirty="0"/>
              <a:t> </a:t>
            </a:r>
            <a:r>
              <a:rPr lang="en-GB" dirty="0" err="1"/>
              <a:t>pott</a:t>
            </a:r>
            <a:r>
              <a:rPr lang="en-GB" dirty="0"/>
              <a:t> – 144860 </a:t>
            </a:r>
            <a:r>
              <a:rPr lang="en-GB" dirty="0" err="1"/>
              <a:t>tk</a:t>
            </a:r>
            <a:endParaRPr lang="en-GB" dirty="0"/>
          </a:p>
          <a:p>
            <a:r>
              <a:rPr lang="en-GB" dirty="0" err="1"/>
              <a:t>Kuusk</a:t>
            </a:r>
            <a:r>
              <a:rPr lang="en-GB" dirty="0"/>
              <a:t> </a:t>
            </a:r>
            <a:r>
              <a:rPr lang="en-GB" dirty="0" err="1"/>
              <a:t>avajuurne</a:t>
            </a:r>
            <a:r>
              <a:rPr lang="en-GB" dirty="0"/>
              <a:t> – 13325 </a:t>
            </a:r>
            <a:r>
              <a:rPr lang="en-GB" dirty="0" err="1"/>
              <a:t>tk</a:t>
            </a:r>
            <a:endParaRPr lang="en-GB" dirty="0"/>
          </a:p>
          <a:p>
            <a:r>
              <a:rPr lang="en-GB" dirty="0" err="1"/>
              <a:t>Mänd</a:t>
            </a:r>
            <a:r>
              <a:rPr lang="en-GB" dirty="0"/>
              <a:t> </a:t>
            </a:r>
            <a:r>
              <a:rPr lang="en-GB" dirty="0" err="1"/>
              <a:t>avajuurne</a:t>
            </a:r>
            <a:r>
              <a:rPr lang="en-GB" dirty="0"/>
              <a:t> – 6200 </a:t>
            </a:r>
            <a:r>
              <a:rPr lang="en-GB" dirty="0" err="1"/>
              <a:t>tk</a:t>
            </a:r>
            <a:endParaRPr lang="en-GB" dirty="0"/>
          </a:p>
          <a:p>
            <a:r>
              <a:rPr lang="en-GB" dirty="0" err="1"/>
              <a:t>Kask</a:t>
            </a:r>
            <a:r>
              <a:rPr lang="en-GB" dirty="0"/>
              <a:t> </a:t>
            </a:r>
            <a:r>
              <a:rPr lang="en-GB" dirty="0" err="1"/>
              <a:t>avajuurne</a:t>
            </a:r>
            <a:r>
              <a:rPr lang="en-GB" dirty="0"/>
              <a:t> – 60250 </a:t>
            </a:r>
            <a:r>
              <a:rPr lang="en-GB" dirty="0" err="1"/>
              <a:t>tk</a:t>
            </a:r>
            <a:endParaRPr lang="en-GB" dirty="0"/>
          </a:p>
          <a:p>
            <a:r>
              <a:rPr lang="en-GB" dirty="0" err="1"/>
              <a:t>Sanglepp</a:t>
            </a:r>
            <a:r>
              <a:rPr lang="en-GB" dirty="0"/>
              <a:t> </a:t>
            </a:r>
            <a:r>
              <a:rPr lang="en-GB" dirty="0" err="1"/>
              <a:t>avajuurne</a:t>
            </a:r>
            <a:r>
              <a:rPr lang="en-GB" dirty="0"/>
              <a:t> – 4850 </a:t>
            </a:r>
            <a:r>
              <a:rPr lang="en-GB" dirty="0" err="1"/>
              <a:t>tk</a:t>
            </a:r>
            <a:endParaRPr lang="en-GB" dirty="0"/>
          </a:p>
          <a:p>
            <a:pPr marL="0" indent="0">
              <a:buNone/>
            </a:pPr>
            <a:endParaRPr lang="en-GB" dirty="0"/>
          </a:p>
          <a:p>
            <a:pPr marL="0" indent="0">
              <a:buNone/>
            </a:pPr>
            <a:r>
              <a:rPr lang="en-GB" dirty="0" err="1"/>
              <a:t>Kokku</a:t>
            </a:r>
            <a:r>
              <a:rPr lang="en-GB" dirty="0"/>
              <a:t>: 883650 </a:t>
            </a:r>
            <a:r>
              <a:rPr lang="en-GB" dirty="0" err="1"/>
              <a:t>taime</a:t>
            </a:r>
            <a:endParaRPr lang="en-GB" dirty="0"/>
          </a:p>
        </p:txBody>
      </p:sp>
      <p:pic>
        <p:nvPicPr>
          <p:cNvPr id="4" name="Picture 3">
            <a:extLst>
              <a:ext uri="{FF2B5EF4-FFF2-40B4-BE49-F238E27FC236}">
                <a16:creationId xmlns:a16="http://schemas.microsoft.com/office/drawing/2014/main" id="{483E6326-00BB-B935-1129-425315D0F29A}"/>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473405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B3BA3-7729-78B3-F4B5-049902C50753}"/>
              </a:ext>
            </a:extLst>
          </p:cNvPr>
          <p:cNvSpPr>
            <a:spLocks noGrp="1"/>
          </p:cNvSpPr>
          <p:nvPr>
            <p:ph type="title"/>
          </p:nvPr>
        </p:nvSpPr>
        <p:spPr/>
        <p:txBody>
          <a:bodyPr/>
          <a:lstStyle/>
          <a:p>
            <a:r>
              <a:rPr lang="en-GB" dirty="0" err="1"/>
              <a:t>Maapinna</a:t>
            </a:r>
            <a:r>
              <a:rPr lang="en-GB" dirty="0"/>
              <a:t> </a:t>
            </a:r>
            <a:r>
              <a:rPr lang="en-GB" dirty="0" err="1"/>
              <a:t>ettevalmistus</a:t>
            </a:r>
            <a:endParaRPr lang="en-GB" dirty="0"/>
          </a:p>
        </p:txBody>
      </p:sp>
      <p:sp>
        <p:nvSpPr>
          <p:cNvPr id="3" name="Content Placeholder 2">
            <a:extLst>
              <a:ext uri="{FF2B5EF4-FFF2-40B4-BE49-F238E27FC236}">
                <a16:creationId xmlns:a16="http://schemas.microsoft.com/office/drawing/2014/main" id="{AC51FAC7-9670-6C3E-1716-FC6F90747017}"/>
              </a:ext>
            </a:extLst>
          </p:cNvPr>
          <p:cNvSpPr>
            <a:spLocks noGrp="1"/>
          </p:cNvSpPr>
          <p:nvPr>
            <p:ph idx="1"/>
          </p:nvPr>
        </p:nvSpPr>
        <p:spPr/>
        <p:txBody>
          <a:bodyPr/>
          <a:lstStyle/>
          <a:p>
            <a:endParaRPr lang="en-GB" dirty="0"/>
          </a:p>
          <a:p>
            <a:endParaRPr lang="en-GB" dirty="0"/>
          </a:p>
          <a:p>
            <a:r>
              <a:rPr lang="en-GB" dirty="0" err="1"/>
              <a:t>Kevad</a:t>
            </a:r>
            <a:r>
              <a:rPr lang="en-GB" dirty="0"/>
              <a:t> / </a:t>
            </a:r>
            <a:r>
              <a:rPr lang="en-GB" dirty="0" err="1"/>
              <a:t>sügis</a:t>
            </a:r>
            <a:r>
              <a:rPr lang="en-GB" dirty="0"/>
              <a:t> 2022 – </a:t>
            </a:r>
            <a:r>
              <a:rPr lang="en-GB" dirty="0" err="1"/>
              <a:t>kokku</a:t>
            </a:r>
            <a:r>
              <a:rPr lang="en-GB" dirty="0"/>
              <a:t> 63,4 </a:t>
            </a:r>
            <a:r>
              <a:rPr lang="en-GB" dirty="0" err="1"/>
              <a:t>hektarit</a:t>
            </a:r>
            <a:endParaRPr lang="en-GB" dirty="0"/>
          </a:p>
          <a:p>
            <a:r>
              <a:rPr lang="en-GB" dirty="0" err="1"/>
              <a:t>Kevad</a:t>
            </a:r>
            <a:r>
              <a:rPr lang="en-GB" dirty="0"/>
              <a:t> 2023 – </a:t>
            </a:r>
            <a:r>
              <a:rPr lang="en-GB" dirty="0" err="1"/>
              <a:t>kokku</a:t>
            </a:r>
            <a:r>
              <a:rPr lang="en-GB" dirty="0"/>
              <a:t> 34,7 </a:t>
            </a:r>
            <a:r>
              <a:rPr lang="en-GB" dirty="0" err="1"/>
              <a:t>hektarit</a:t>
            </a:r>
            <a:endParaRPr lang="en-GB" dirty="0"/>
          </a:p>
        </p:txBody>
      </p:sp>
      <p:pic>
        <p:nvPicPr>
          <p:cNvPr id="4" name="Picture 3">
            <a:extLst>
              <a:ext uri="{FF2B5EF4-FFF2-40B4-BE49-F238E27FC236}">
                <a16:creationId xmlns:a16="http://schemas.microsoft.com/office/drawing/2014/main" id="{97016820-524C-A240-4FFF-07480BED6F05}"/>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914484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6A1D-BB93-C2EB-56EC-7C684B8228FE}"/>
              </a:ext>
            </a:extLst>
          </p:cNvPr>
          <p:cNvSpPr>
            <a:spLocks noGrp="1"/>
          </p:cNvSpPr>
          <p:nvPr>
            <p:ph type="title"/>
          </p:nvPr>
        </p:nvSpPr>
        <p:spPr/>
        <p:txBody>
          <a:bodyPr/>
          <a:lstStyle/>
          <a:p>
            <a:r>
              <a:rPr lang="en-GB" dirty="0" err="1"/>
              <a:t>Taimede</a:t>
            </a:r>
            <a:r>
              <a:rPr lang="en-GB" dirty="0"/>
              <a:t> </a:t>
            </a:r>
            <a:r>
              <a:rPr lang="en-GB" dirty="0" err="1"/>
              <a:t>müük</a:t>
            </a:r>
            <a:r>
              <a:rPr lang="en-GB" dirty="0"/>
              <a:t> </a:t>
            </a:r>
            <a:r>
              <a:rPr lang="en-GB" dirty="0" err="1"/>
              <a:t>istutus</a:t>
            </a:r>
            <a:r>
              <a:rPr lang="en-GB" dirty="0"/>
              <a:t> 2024</a:t>
            </a:r>
          </a:p>
        </p:txBody>
      </p:sp>
      <p:sp>
        <p:nvSpPr>
          <p:cNvPr id="3" name="Content Placeholder 2">
            <a:extLst>
              <a:ext uri="{FF2B5EF4-FFF2-40B4-BE49-F238E27FC236}">
                <a16:creationId xmlns:a16="http://schemas.microsoft.com/office/drawing/2014/main" id="{D3E05F03-3990-C1CF-F5D7-C27B54560822}"/>
              </a:ext>
            </a:extLst>
          </p:cNvPr>
          <p:cNvSpPr>
            <a:spLocks noGrp="1"/>
          </p:cNvSpPr>
          <p:nvPr>
            <p:ph idx="1"/>
          </p:nvPr>
        </p:nvSpPr>
        <p:spPr>
          <a:xfrm>
            <a:off x="321039" y="1855605"/>
            <a:ext cx="10515600" cy="4351338"/>
          </a:xfrm>
        </p:spPr>
        <p:txBody>
          <a:bodyPr/>
          <a:lstStyle/>
          <a:p>
            <a:endParaRPr lang="en-GB" dirty="0"/>
          </a:p>
          <a:p>
            <a:r>
              <a:rPr lang="en-GB" dirty="0"/>
              <a:t>2024 </a:t>
            </a:r>
            <a:r>
              <a:rPr lang="en-GB" dirty="0" err="1"/>
              <a:t>Soome</a:t>
            </a:r>
            <a:r>
              <a:rPr lang="en-GB" dirty="0"/>
              <a:t> </a:t>
            </a:r>
            <a:r>
              <a:rPr lang="en-GB" dirty="0" err="1"/>
              <a:t>taimi</a:t>
            </a:r>
            <a:r>
              <a:rPr lang="en-GB" dirty="0"/>
              <a:t> </a:t>
            </a:r>
            <a:r>
              <a:rPr lang="en-GB" dirty="0" err="1"/>
              <a:t>enam</a:t>
            </a:r>
            <a:r>
              <a:rPr lang="en-GB" dirty="0"/>
              <a:t> </a:t>
            </a:r>
            <a:r>
              <a:rPr lang="en-GB" dirty="0" err="1"/>
              <a:t>ei</a:t>
            </a:r>
            <a:r>
              <a:rPr lang="en-GB" dirty="0"/>
              <a:t> tule</a:t>
            </a:r>
          </a:p>
          <a:p>
            <a:pPr marL="0" indent="0">
              <a:buNone/>
            </a:pPr>
            <a:endParaRPr lang="en-GB" dirty="0"/>
          </a:p>
          <a:p>
            <a:r>
              <a:rPr lang="en-GB" dirty="0" err="1"/>
              <a:t>Kevadeks</a:t>
            </a:r>
            <a:r>
              <a:rPr lang="en-GB" dirty="0"/>
              <a:t> 2024 – </a:t>
            </a:r>
            <a:r>
              <a:rPr lang="en-GB" dirty="0" err="1"/>
              <a:t>taimede</a:t>
            </a:r>
            <a:r>
              <a:rPr lang="en-GB" dirty="0"/>
              <a:t> </a:t>
            </a:r>
            <a:r>
              <a:rPr lang="en-GB" dirty="0" err="1"/>
              <a:t>tellimused</a:t>
            </a:r>
            <a:r>
              <a:rPr lang="en-GB" dirty="0"/>
              <a:t>/</a:t>
            </a:r>
            <a:r>
              <a:rPr lang="en-GB" dirty="0" err="1"/>
              <a:t>maapind</a:t>
            </a:r>
            <a:r>
              <a:rPr lang="en-GB" dirty="0"/>
              <a:t>/</a:t>
            </a:r>
            <a:r>
              <a:rPr lang="en-GB" dirty="0" err="1"/>
              <a:t>istutus</a:t>
            </a:r>
            <a:r>
              <a:rPr lang="en-GB" dirty="0"/>
              <a:t> </a:t>
            </a:r>
            <a:r>
              <a:rPr lang="en-GB" dirty="0" err="1"/>
              <a:t>hiljemalt</a:t>
            </a:r>
            <a:r>
              <a:rPr lang="en-GB" dirty="0"/>
              <a:t> </a:t>
            </a:r>
            <a:r>
              <a:rPr lang="en-GB" b="1" dirty="0"/>
              <a:t>31.10.2023</a:t>
            </a:r>
          </a:p>
          <a:p>
            <a:endParaRPr lang="en-GB" dirty="0"/>
          </a:p>
          <a:p>
            <a:endParaRPr lang="en-GB" dirty="0"/>
          </a:p>
          <a:p>
            <a:pPr marL="0" indent="0">
              <a:buNone/>
            </a:pPr>
            <a:endParaRPr lang="en-GB" dirty="0"/>
          </a:p>
          <a:p>
            <a:endParaRPr lang="en-GB" dirty="0"/>
          </a:p>
        </p:txBody>
      </p:sp>
      <p:pic>
        <p:nvPicPr>
          <p:cNvPr id="4" name="Picture 3">
            <a:extLst>
              <a:ext uri="{FF2B5EF4-FFF2-40B4-BE49-F238E27FC236}">
                <a16:creationId xmlns:a16="http://schemas.microsoft.com/office/drawing/2014/main" id="{B114BC0A-5FBF-917D-17B9-CB3444AA0775}"/>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11452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8D1B9-EC04-47B0-8899-DF999A67BB04}"/>
              </a:ext>
            </a:extLst>
          </p:cNvPr>
          <p:cNvSpPr>
            <a:spLocks noGrp="1"/>
          </p:cNvSpPr>
          <p:nvPr>
            <p:ph type="title"/>
          </p:nvPr>
        </p:nvSpPr>
        <p:spPr/>
        <p:txBody>
          <a:bodyPr/>
          <a:lstStyle/>
          <a:p>
            <a:r>
              <a:rPr lang="et-EE" dirty="0"/>
              <a:t>Koosoleku juhataja ja protokollija</a:t>
            </a:r>
          </a:p>
        </p:txBody>
      </p:sp>
      <p:sp>
        <p:nvSpPr>
          <p:cNvPr id="3" name="Content Placeholder 2">
            <a:extLst>
              <a:ext uri="{FF2B5EF4-FFF2-40B4-BE49-F238E27FC236}">
                <a16:creationId xmlns:a16="http://schemas.microsoft.com/office/drawing/2014/main" id="{17B80532-B472-4025-99E5-576C8A2E3857}"/>
              </a:ext>
            </a:extLst>
          </p:cNvPr>
          <p:cNvSpPr>
            <a:spLocks noGrp="1"/>
          </p:cNvSpPr>
          <p:nvPr>
            <p:ph idx="1"/>
          </p:nvPr>
        </p:nvSpPr>
        <p:spPr/>
        <p:txBody>
          <a:bodyPr/>
          <a:lstStyle/>
          <a:p>
            <a:r>
              <a:rPr lang="et-EE" dirty="0"/>
              <a:t>Ettepanek: </a:t>
            </a:r>
          </a:p>
          <a:p>
            <a:r>
              <a:rPr lang="et-EE" dirty="0"/>
              <a:t>Juhatajaks Kadri-Aija Viik</a:t>
            </a:r>
          </a:p>
          <a:p>
            <a:r>
              <a:rPr lang="et-EE" dirty="0"/>
              <a:t>Protokollijaks</a:t>
            </a:r>
            <a:r>
              <a:rPr lang="en-US" dirty="0"/>
              <a:t> Marge Kommisaar</a:t>
            </a:r>
            <a:endParaRPr lang="et-EE" dirty="0"/>
          </a:p>
          <a:p>
            <a:r>
              <a:rPr lang="et-EE" dirty="0"/>
              <a:t>Häältelugemiskomisjon….</a:t>
            </a:r>
          </a:p>
          <a:p>
            <a:endParaRPr lang="et-EE" dirty="0"/>
          </a:p>
        </p:txBody>
      </p:sp>
      <p:pic>
        <p:nvPicPr>
          <p:cNvPr id="4" name="Picture 3">
            <a:extLst>
              <a:ext uri="{FF2B5EF4-FFF2-40B4-BE49-F238E27FC236}">
                <a16:creationId xmlns:a16="http://schemas.microsoft.com/office/drawing/2014/main" id="{3EABE009-ABD1-482F-85A7-0B31FEE8E011}"/>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2412254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3C4AB-0F44-509A-AD51-839EC4D38048}"/>
              </a:ext>
            </a:extLst>
          </p:cNvPr>
          <p:cNvSpPr>
            <a:spLocks noGrp="1"/>
          </p:cNvSpPr>
          <p:nvPr>
            <p:ph type="title"/>
          </p:nvPr>
        </p:nvSpPr>
        <p:spPr/>
        <p:txBody>
          <a:bodyPr/>
          <a:lstStyle/>
          <a:p>
            <a:r>
              <a:rPr lang="en-GB" dirty="0" err="1"/>
              <a:t>Taimede</a:t>
            </a:r>
            <a:r>
              <a:rPr lang="en-GB" dirty="0"/>
              <a:t> </a:t>
            </a:r>
            <a:r>
              <a:rPr lang="en-GB" dirty="0" err="1"/>
              <a:t>müük</a:t>
            </a:r>
            <a:r>
              <a:rPr lang="en-GB" dirty="0"/>
              <a:t> </a:t>
            </a:r>
            <a:r>
              <a:rPr lang="en-GB" dirty="0" err="1"/>
              <a:t>sügis</a:t>
            </a:r>
            <a:r>
              <a:rPr lang="en-GB" dirty="0"/>
              <a:t> 2023</a:t>
            </a:r>
          </a:p>
        </p:txBody>
      </p:sp>
      <p:sp>
        <p:nvSpPr>
          <p:cNvPr id="3" name="Content Placeholder 2">
            <a:extLst>
              <a:ext uri="{FF2B5EF4-FFF2-40B4-BE49-F238E27FC236}">
                <a16:creationId xmlns:a16="http://schemas.microsoft.com/office/drawing/2014/main" id="{B1EF49B1-9A5A-D03F-040B-A4F5FEBDABCE}"/>
              </a:ext>
            </a:extLst>
          </p:cNvPr>
          <p:cNvSpPr>
            <a:spLocks noGrp="1"/>
          </p:cNvSpPr>
          <p:nvPr>
            <p:ph idx="1"/>
          </p:nvPr>
        </p:nvSpPr>
        <p:spPr/>
        <p:txBody>
          <a:bodyPr/>
          <a:lstStyle/>
          <a:p>
            <a:pPr marL="0" indent="0">
              <a:buNone/>
            </a:pPr>
            <a:r>
              <a:rPr lang="en-GB" dirty="0" err="1"/>
              <a:t>Pakkuda</a:t>
            </a:r>
            <a:endParaRPr lang="en-GB" dirty="0"/>
          </a:p>
          <a:p>
            <a:r>
              <a:rPr lang="en-GB" dirty="0"/>
              <a:t>2 </a:t>
            </a:r>
            <a:r>
              <a:rPr lang="en-GB" dirty="0" err="1"/>
              <a:t>aastast</a:t>
            </a:r>
            <a:r>
              <a:rPr lang="en-GB" dirty="0"/>
              <a:t> </a:t>
            </a:r>
            <a:r>
              <a:rPr lang="en-GB" dirty="0" err="1"/>
              <a:t>männi</a:t>
            </a:r>
            <a:r>
              <a:rPr lang="en-GB" dirty="0"/>
              <a:t> </a:t>
            </a:r>
            <a:r>
              <a:rPr lang="en-GB" dirty="0" err="1"/>
              <a:t>potitaime</a:t>
            </a:r>
            <a:r>
              <a:rPr lang="en-GB" dirty="0"/>
              <a:t> ca 12000tk (</a:t>
            </a:r>
            <a:r>
              <a:rPr lang="en-GB" dirty="0" err="1"/>
              <a:t>kõrgus</a:t>
            </a:r>
            <a:r>
              <a:rPr lang="en-GB" dirty="0"/>
              <a:t> 25 cm +)</a:t>
            </a:r>
          </a:p>
          <a:p>
            <a:r>
              <a:rPr lang="en-GB" dirty="0" err="1"/>
              <a:t>Kuuse</a:t>
            </a:r>
            <a:r>
              <a:rPr lang="en-GB" dirty="0"/>
              <a:t> </a:t>
            </a:r>
            <a:r>
              <a:rPr lang="en-GB" dirty="0" err="1"/>
              <a:t>avajuursed</a:t>
            </a:r>
            <a:r>
              <a:rPr lang="en-GB" dirty="0"/>
              <a:t> </a:t>
            </a:r>
            <a:r>
              <a:rPr lang="en-GB" dirty="0" err="1"/>
              <a:t>taimed</a:t>
            </a:r>
            <a:endParaRPr lang="en-GB" dirty="0"/>
          </a:p>
        </p:txBody>
      </p:sp>
      <p:pic>
        <p:nvPicPr>
          <p:cNvPr id="4" name="Picture 3">
            <a:extLst>
              <a:ext uri="{FF2B5EF4-FFF2-40B4-BE49-F238E27FC236}">
                <a16:creationId xmlns:a16="http://schemas.microsoft.com/office/drawing/2014/main" id="{7FCA67F7-91F2-7C5C-C368-3A45D409AA8A}"/>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1814296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C034E-04FA-14E7-F23D-7104E1CAC38B}"/>
              </a:ext>
            </a:extLst>
          </p:cNvPr>
          <p:cNvSpPr>
            <a:spLocks noGrp="1"/>
          </p:cNvSpPr>
          <p:nvPr>
            <p:ph type="title"/>
          </p:nvPr>
        </p:nvSpPr>
        <p:spPr/>
        <p:txBody>
          <a:bodyPr/>
          <a:lstStyle/>
          <a:p>
            <a:r>
              <a:rPr lang="en-US" dirty="0" err="1"/>
              <a:t>Metsauuendustööd</a:t>
            </a:r>
            <a:r>
              <a:rPr lang="en-US" dirty="0"/>
              <a:t>, </a:t>
            </a:r>
            <a:r>
              <a:rPr lang="en-US" dirty="0" err="1"/>
              <a:t>raietööde</a:t>
            </a:r>
            <a:r>
              <a:rPr lang="en-US" dirty="0"/>
              <a:t> </a:t>
            </a:r>
            <a:r>
              <a:rPr lang="en-US" dirty="0" err="1"/>
              <a:t>korraldamine</a:t>
            </a:r>
            <a:r>
              <a:rPr lang="en-US" dirty="0"/>
              <a:t>, </a:t>
            </a:r>
            <a:r>
              <a:rPr lang="en-US" dirty="0" err="1"/>
              <a:t>nõustamine</a:t>
            </a:r>
            <a:endParaRPr lang="et-EE" dirty="0"/>
          </a:p>
        </p:txBody>
      </p:sp>
      <p:sp>
        <p:nvSpPr>
          <p:cNvPr id="3" name="Content Placeholder 2">
            <a:extLst>
              <a:ext uri="{FF2B5EF4-FFF2-40B4-BE49-F238E27FC236}">
                <a16:creationId xmlns:a16="http://schemas.microsoft.com/office/drawing/2014/main" id="{81F2F381-7D1E-E41F-7809-2336CB55F728}"/>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r>
              <a:rPr lang="en-US" dirty="0"/>
              <a:t>Erkki Põiklik</a:t>
            </a:r>
          </a:p>
          <a:p>
            <a:pPr marL="0" indent="0">
              <a:buNone/>
            </a:pPr>
            <a:endParaRPr lang="en-US" dirty="0"/>
          </a:p>
          <a:p>
            <a:pPr marL="0" indent="0">
              <a:buNone/>
            </a:pPr>
            <a:r>
              <a:rPr lang="en-US" dirty="0"/>
              <a:t>E-post </a:t>
            </a:r>
            <a:r>
              <a:rPr lang="en-US" dirty="0">
                <a:hlinkClick r:id="rId2"/>
              </a:rPr>
              <a:t>erkki@eestimetsad.ee</a:t>
            </a:r>
            <a:endParaRPr lang="en-US" dirty="0"/>
          </a:p>
          <a:p>
            <a:pPr marL="0" indent="0">
              <a:buNone/>
            </a:pPr>
            <a:r>
              <a:rPr lang="en-US" dirty="0" err="1"/>
              <a:t>Telefon</a:t>
            </a:r>
            <a:r>
              <a:rPr lang="en-US" dirty="0"/>
              <a:t> 5282336</a:t>
            </a:r>
          </a:p>
          <a:p>
            <a:pPr marL="0" indent="0">
              <a:buNone/>
            </a:pPr>
            <a:endParaRPr lang="en-US" dirty="0"/>
          </a:p>
          <a:p>
            <a:pPr marL="0" indent="0">
              <a:buNone/>
            </a:pPr>
            <a:r>
              <a:rPr lang="en-US" dirty="0" err="1"/>
              <a:t>Tänan</a:t>
            </a:r>
            <a:r>
              <a:rPr lang="en-US" dirty="0"/>
              <a:t> </a:t>
            </a:r>
            <a:r>
              <a:rPr lang="en-US" dirty="0" err="1"/>
              <a:t>tähelepanu</a:t>
            </a:r>
            <a:r>
              <a:rPr lang="en-US" dirty="0"/>
              <a:t> </a:t>
            </a:r>
            <a:r>
              <a:rPr lang="en-US" dirty="0" err="1"/>
              <a:t>eest</a:t>
            </a:r>
            <a:endParaRPr lang="et-EE" dirty="0"/>
          </a:p>
        </p:txBody>
      </p:sp>
      <p:pic>
        <p:nvPicPr>
          <p:cNvPr id="4" name="Picture 3">
            <a:extLst>
              <a:ext uri="{FF2B5EF4-FFF2-40B4-BE49-F238E27FC236}">
                <a16:creationId xmlns:a16="http://schemas.microsoft.com/office/drawing/2014/main" id="{54F9EF33-6751-076E-1BA9-0747B1B1C557}"/>
              </a:ext>
            </a:extLst>
          </p:cNvPr>
          <p:cNvPicPr/>
          <p:nvPr/>
        </p:nvPicPr>
        <p:blipFill>
          <a:blip r:embed="rId3"/>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1018136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1881-5B76-3A61-0A3C-E8B83E5DF895}"/>
              </a:ext>
            </a:extLst>
          </p:cNvPr>
          <p:cNvSpPr>
            <a:spLocks noGrp="1"/>
          </p:cNvSpPr>
          <p:nvPr>
            <p:ph type="title"/>
          </p:nvPr>
        </p:nvSpPr>
        <p:spPr/>
        <p:txBody>
          <a:bodyPr>
            <a:normAutofit fontScale="90000"/>
          </a:bodyPr>
          <a:lstStyle/>
          <a:p>
            <a:br>
              <a:rPr lang="et-EE" dirty="0"/>
            </a:br>
            <a:r>
              <a:rPr lang="et-EE" dirty="0"/>
              <a:t>Jahinduslike esinduslepingute sõlmimine ja haldamine</a:t>
            </a:r>
            <a:br>
              <a:rPr lang="et-EE" dirty="0"/>
            </a:br>
            <a:endParaRPr lang="et-EE" dirty="0"/>
          </a:p>
        </p:txBody>
      </p:sp>
      <p:sp>
        <p:nvSpPr>
          <p:cNvPr id="3" name="Content Placeholder 2">
            <a:extLst>
              <a:ext uri="{FF2B5EF4-FFF2-40B4-BE49-F238E27FC236}">
                <a16:creationId xmlns:a16="http://schemas.microsoft.com/office/drawing/2014/main" id="{51B46D38-1BE9-0604-4507-D04F5E7F7122}"/>
              </a:ext>
            </a:extLst>
          </p:cNvPr>
          <p:cNvSpPr>
            <a:spLocks noGrp="1"/>
          </p:cNvSpPr>
          <p:nvPr>
            <p:ph idx="1"/>
          </p:nvPr>
        </p:nvSpPr>
        <p:spPr/>
        <p:txBody>
          <a:bodyPr>
            <a:normAutofit fontScale="92500" lnSpcReduction="20000"/>
          </a:bodyPr>
          <a:lstStyle/>
          <a:p>
            <a:pPr marL="0" indent="0">
              <a:buNone/>
            </a:pPr>
            <a:r>
              <a:rPr lang="et-EE" dirty="0"/>
              <a:t>JAHINDUSTEGEVUSE KORRALDAMISE KOKKULEPE</a:t>
            </a:r>
          </a:p>
          <a:p>
            <a:endParaRPr lang="et-EE" dirty="0"/>
          </a:p>
          <a:p>
            <a:r>
              <a:rPr lang="et-EE" dirty="0"/>
              <a:t>Maaomanikega, kes soovivad jahinduse korraldamiseks metsaühistu tuge, sõlmib ÜMO jahindustegevuse korraldamise kokkuleppe.</a:t>
            </a:r>
          </a:p>
          <a:p>
            <a:r>
              <a:rPr lang="et-EE" dirty="0"/>
              <a:t>Kokkuleppe eesmärgiks on määrata kindlaks poolte õigused ja kohustused, millest siis ÜMO omakorda lähtub jahindusorganisatsioonidega läbirääkimistel ja vastavasisuliste lepingute sõlmimisel, muutmisel ja lõpetamisel. </a:t>
            </a:r>
          </a:p>
          <a:p>
            <a:endParaRPr lang="et-EE" dirty="0"/>
          </a:p>
          <a:p>
            <a:r>
              <a:rPr lang="et-EE" dirty="0"/>
              <a:t>Pooled käsitlevad kokkulepet volitusena metsaühistule, mille alusel metsaühistu on volitatud esindama maaomanikku jahinduslikes toimingutes.</a:t>
            </a:r>
          </a:p>
          <a:p>
            <a:endParaRPr lang="et-EE" dirty="0"/>
          </a:p>
          <a:p>
            <a:endParaRPr lang="et-EE" dirty="0"/>
          </a:p>
        </p:txBody>
      </p:sp>
      <p:pic>
        <p:nvPicPr>
          <p:cNvPr id="5" name="Picture 4">
            <a:extLst>
              <a:ext uri="{FF2B5EF4-FFF2-40B4-BE49-F238E27FC236}">
                <a16:creationId xmlns:a16="http://schemas.microsoft.com/office/drawing/2014/main" id="{C05AF670-8CB0-0D27-50A3-D29085E9C79D}"/>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167625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1881-5B76-3A61-0A3C-E8B83E5DF895}"/>
              </a:ext>
            </a:extLst>
          </p:cNvPr>
          <p:cNvSpPr>
            <a:spLocks noGrp="1"/>
          </p:cNvSpPr>
          <p:nvPr>
            <p:ph type="title"/>
          </p:nvPr>
        </p:nvSpPr>
        <p:spPr/>
        <p:txBody>
          <a:bodyPr>
            <a:normAutofit fontScale="90000"/>
          </a:bodyPr>
          <a:lstStyle/>
          <a:p>
            <a:br>
              <a:rPr lang="et-EE" dirty="0"/>
            </a:br>
            <a:r>
              <a:rPr lang="et-EE" dirty="0"/>
              <a:t>Jahinduslike esinduslepingute sõlmimine ja haldamine</a:t>
            </a:r>
            <a:br>
              <a:rPr lang="et-EE" dirty="0"/>
            </a:br>
            <a:endParaRPr lang="et-EE" dirty="0"/>
          </a:p>
        </p:txBody>
      </p:sp>
      <p:sp>
        <p:nvSpPr>
          <p:cNvPr id="3" name="Content Placeholder 2">
            <a:extLst>
              <a:ext uri="{FF2B5EF4-FFF2-40B4-BE49-F238E27FC236}">
                <a16:creationId xmlns:a16="http://schemas.microsoft.com/office/drawing/2014/main" id="{51B46D38-1BE9-0604-4507-D04F5E7F7122}"/>
              </a:ext>
            </a:extLst>
          </p:cNvPr>
          <p:cNvSpPr>
            <a:spLocks noGrp="1"/>
          </p:cNvSpPr>
          <p:nvPr>
            <p:ph idx="1"/>
          </p:nvPr>
        </p:nvSpPr>
        <p:spPr/>
        <p:txBody>
          <a:bodyPr>
            <a:normAutofit/>
          </a:bodyPr>
          <a:lstStyle/>
          <a:p>
            <a:pPr marL="0" indent="0">
              <a:buNone/>
            </a:pPr>
            <a:r>
              <a:rPr lang="et-EE"/>
              <a:t>JAHINDUSTEGEVUSE KORRALDAMISE KOKKULEPE</a:t>
            </a:r>
          </a:p>
          <a:p>
            <a:endParaRPr lang="et-EE" dirty="0"/>
          </a:p>
          <a:p>
            <a:endParaRPr lang="et-EE" dirty="0"/>
          </a:p>
          <a:p>
            <a:r>
              <a:rPr lang="et-EE" dirty="0"/>
              <a:t>Kokkuleppe lisas on loetelu katastriüksustest koos omanikupoolsete tingimustega jahipiirkonna kasutajale.</a:t>
            </a:r>
          </a:p>
          <a:p>
            <a:r>
              <a:rPr lang="et-EE" dirty="0"/>
              <a:t>Kirjeldatud on ka poolte õigused, kohustused ja vastutus. </a:t>
            </a:r>
          </a:p>
          <a:p>
            <a:endParaRPr lang="et-EE" dirty="0"/>
          </a:p>
          <a:p>
            <a:endParaRPr lang="et-EE" dirty="0"/>
          </a:p>
        </p:txBody>
      </p:sp>
      <p:pic>
        <p:nvPicPr>
          <p:cNvPr id="5" name="Picture 4">
            <a:extLst>
              <a:ext uri="{FF2B5EF4-FFF2-40B4-BE49-F238E27FC236}">
                <a16:creationId xmlns:a16="http://schemas.microsoft.com/office/drawing/2014/main" id="{C05AF670-8CB0-0D27-50A3-D29085E9C79D}"/>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2582747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1881-5B76-3A61-0A3C-E8B83E5DF895}"/>
              </a:ext>
            </a:extLst>
          </p:cNvPr>
          <p:cNvSpPr>
            <a:spLocks noGrp="1"/>
          </p:cNvSpPr>
          <p:nvPr>
            <p:ph type="title"/>
          </p:nvPr>
        </p:nvSpPr>
        <p:spPr/>
        <p:txBody>
          <a:bodyPr>
            <a:normAutofit fontScale="90000"/>
          </a:bodyPr>
          <a:lstStyle/>
          <a:p>
            <a:br>
              <a:rPr lang="et-EE" dirty="0"/>
            </a:br>
            <a:r>
              <a:rPr lang="et-EE" dirty="0"/>
              <a:t>Jahinduslike esinduslepingute sõlmimine ja haldamine</a:t>
            </a:r>
            <a:br>
              <a:rPr lang="et-EE" dirty="0"/>
            </a:br>
            <a:endParaRPr lang="et-EE" dirty="0"/>
          </a:p>
        </p:txBody>
      </p:sp>
      <p:sp>
        <p:nvSpPr>
          <p:cNvPr id="3" name="Content Placeholder 2">
            <a:extLst>
              <a:ext uri="{FF2B5EF4-FFF2-40B4-BE49-F238E27FC236}">
                <a16:creationId xmlns:a16="http://schemas.microsoft.com/office/drawing/2014/main" id="{51B46D38-1BE9-0604-4507-D04F5E7F7122}"/>
              </a:ext>
            </a:extLst>
          </p:cNvPr>
          <p:cNvSpPr>
            <a:spLocks noGrp="1"/>
          </p:cNvSpPr>
          <p:nvPr>
            <p:ph idx="1"/>
          </p:nvPr>
        </p:nvSpPr>
        <p:spPr/>
        <p:txBody>
          <a:bodyPr>
            <a:normAutofit fontScale="77500" lnSpcReduction="20000"/>
          </a:bodyPr>
          <a:lstStyle/>
          <a:p>
            <a:pPr marL="0" indent="0">
              <a:buNone/>
            </a:pPr>
            <a:r>
              <a:rPr lang="et-EE" dirty="0"/>
              <a:t>MAA JAHINDUSLIKU KASUTUSE LEPING</a:t>
            </a:r>
          </a:p>
          <a:p>
            <a:endParaRPr lang="et-EE" dirty="0"/>
          </a:p>
          <a:p>
            <a:r>
              <a:rPr lang="et-EE" dirty="0"/>
              <a:t>Nende maaomanike nimel, kes sõlmisid jahindustegevuse korraldamise kokkuleppe, on ÜMO valmis jahindusorganisatsioonidega sõlmima maade jahindusliku kasutuse lepinguid või lisama neid juba sõlmitud lepingu koosseisu. </a:t>
            </a:r>
          </a:p>
          <a:p>
            <a:r>
              <a:rPr lang="et-EE" dirty="0"/>
              <a:t>Lepingud  võivad olla ilma tasuta või tasuga.</a:t>
            </a:r>
          </a:p>
          <a:p>
            <a:r>
              <a:rPr lang="et-EE" dirty="0"/>
              <a:t>Lepingu  eesmärgiks on reguleerida jahipidamine maaomaniku maadel:</a:t>
            </a:r>
          </a:p>
          <a:p>
            <a:r>
              <a:rPr lang="et-EE" dirty="0"/>
              <a:t>Määrata kindlaks poolte õigused ja kohustused ja ülemääraste ulukikahjustuste kompensatsioonid.</a:t>
            </a:r>
          </a:p>
          <a:p>
            <a:r>
              <a:rPr lang="et-EE" dirty="0"/>
              <a:t>Kokkuleppe tingimused jahipidamiseks.</a:t>
            </a:r>
          </a:p>
          <a:p>
            <a:r>
              <a:rPr lang="et-EE" dirty="0"/>
              <a:t>Ulukikahjustused, nende menetlemine ja ennetamine metsamaa osas.</a:t>
            </a:r>
          </a:p>
          <a:p>
            <a:r>
              <a:rPr lang="et-EE" dirty="0"/>
              <a:t>Ulukikahjustused, nende menetlemine ja ennetamine põllumaa osas.</a:t>
            </a:r>
          </a:p>
          <a:p>
            <a:r>
              <a:rPr lang="et-EE" dirty="0"/>
              <a:t>Koprakahjustused, nende menetlemine ja likvideerimine.</a:t>
            </a:r>
          </a:p>
          <a:p>
            <a:endParaRPr lang="et-EE" dirty="0"/>
          </a:p>
          <a:p>
            <a:endParaRPr lang="et-EE" dirty="0"/>
          </a:p>
        </p:txBody>
      </p:sp>
      <p:pic>
        <p:nvPicPr>
          <p:cNvPr id="5" name="Picture 4">
            <a:extLst>
              <a:ext uri="{FF2B5EF4-FFF2-40B4-BE49-F238E27FC236}">
                <a16:creationId xmlns:a16="http://schemas.microsoft.com/office/drawing/2014/main" id="{C05AF670-8CB0-0D27-50A3-D29085E9C79D}"/>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629862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1881-5B76-3A61-0A3C-E8B83E5DF895}"/>
              </a:ext>
            </a:extLst>
          </p:cNvPr>
          <p:cNvSpPr>
            <a:spLocks noGrp="1"/>
          </p:cNvSpPr>
          <p:nvPr>
            <p:ph type="title"/>
          </p:nvPr>
        </p:nvSpPr>
        <p:spPr/>
        <p:txBody>
          <a:bodyPr>
            <a:normAutofit fontScale="90000"/>
          </a:bodyPr>
          <a:lstStyle/>
          <a:p>
            <a:br>
              <a:rPr lang="et-EE" dirty="0"/>
            </a:br>
            <a:r>
              <a:rPr lang="et-EE" dirty="0"/>
              <a:t>Jahinduslike esinduslepingute sõlmimine ja haldamine</a:t>
            </a:r>
            <a:br>
              <a:rPr lang="et-EE" dirty="0"/>
            </a:br>
            <a:endParaRPr lang="et-EE" dirty="0"/>
          </a:p>
        </p:txBody>
      </p:sp>
      <p:sp>
        <p:nvSpPr>
          <p:cNvPr id="3" name="Content Placeholder 2">
            <a:extLst>
              <a:ext uri="{FF2B5EF4-FFF2-40B4-BE49-F238E27FC236}">
                <a16:creationId xmlns:a16="http://schemas.microsoft.com/office/drawing/2014/main" id="{51B46D38-1BE9-0604-4507-D04F5E7F7122}"/>
              </a:ext>
            </a:extLst>
          </p:cNvPr>
          <p:cNvSpPr>
            <a:spLocks noGrp="1"/>
          </p:cNvSpPr>
          <p:nvPr>
            <p:ph idx="1"/>
          </p:nvPr>
        </p:nvSpPr>
        <p:spPr/>
        <p:txBody>
          <a:bodyPr>
            <a:normAutofit lnSpcReduction="10000"/>
          </a:bodyPr>
          <a:lstStyle/>
          <a:p>
            <a:pPr marL="0" indent="0">
              <a:buNone/>
            </a:pPr>
            <a:r>
              <a:rPr lang="et-EE" dirty="0"/>
              <a:t>MAA JAHINDUSLIKU KASUTUSE LEPING</a:t>
            </a:r>
          </a:p>
          <a:p>
            <a:endParaRPr lang="et-EE" dirty="0"/>
          </a:p>
          <a:p>
            <a:r>
              <a:rPr lang="et-EE" dirty="0"/>
              <a:t>Lepingu lisas on maade olem hektarites või loetelu katastriüksustest ja omanikupoolsed tingimused jahipidamiseks nendel k.a. jahirajatiste (jahikantslite, söödapõldude, soolakute jms) kohta.</a:t>
            </a:r>
          </a:p>
          <a:p>
            <a:r>
              <a:rPr lang="et-EE" dirty="0"/>
              <a:t>Kirjeldatud on ka poolte vastutused, mis rakenduvad kokkuleppe tingimuste rikkumisel ja kohustavad rikkunud poolt hüvitama õigustatud poolele rikkumisega tekitatud kahjud. </a:t>
            </a:r>
          </a:p>
          <a:p>
            <a:r>
              <a:rPr lang="et-EE" dirty="0"/>
              <a:t>Tasulise lepingu puhul lisanduvad punktid, mis reguleerivad tasu suurust, maksegraafikut jms.</a:t>
            </a:r>
          </a:p>
          <a:p>
            <a:endParaRPr lang="et-EE" dirty="0"/>
          </a:p>
          <a:p>
            <a:endParaRPr lang="et-EE" dirty="0"/>
          </a:p>
        </p:txBody>
      </p:sp>
      <p:pic>
        <p:nvPicPr>
          <p:cNvPr id="5" name="Picture 4">
            <a:extLst>
              <a:ext uri="{FF2B5EF4-FFF2-40B4-BE49-F238E27FC236}">
                <a16:creationId xmlns:a16="http://schemas.microsoft.com/office/drawing/2014/main" id="{C05AF670-8CB0-0D27-50A3-D29085E9C79D}"/>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694004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1881-5B76-3A61-0A3C-E8B83E5DF895}"/>
              </a:ext>
            </a:extLst>
          </p:cNvPr>
          <p:cNvSpPr>
            <a:spLocks noGrp="1"/>
          </p:cNvSpPr>
          <p:nvPr>
            <p:ph type="title"/>
          </p:nvPr>
        </p:nvSpPr>
        <p:spPr/>
        <p:txBody>
          <a:bodyPr>
            <a:normAutofit fontScale="90000"/>
          </a:bodyPr>
          <a:lstStyle/>
          <a:p>
            <a:br>
              <a:rPr lang="et-EE" dirty="0"/>
            </a:br>
            <a:r>
              <a:rPr lang="et-EE" dirty="0"/>
              <a:t>Jahinduslike esinduslepingute sõlmimine ja haldamine</a:t>
            </a:r>
            <a:br>
              <a:rPr lang="et-EE" dirty="0"/>
            </a:br>
            <a:endParaRPr lang="et-EE" dirty="0"/>
          </a:p>
        </p:txBody>
      </p:sp>
      <p:sp>
        <p:nvSpPr>
          <p:cNvPr id="3" name="Content Placeholder 2">
            <a:extLst>
              <a:ext uri="{FF2B5EF4-FFF2-40B4-BE49-F238E27FC236}">
                <a16:creationId xmlns:a16="http://schemas.microsoft.com/office/drawing/2014/main" id="{51B46D38-1BE9-0604-4507-D04F5E7F7122}"/>
              </a:ext>
            </a:extLst>
          </p:cNvPr>
          <p:cNvSpPr>
            <a:spLocks noGrp="1"/>
          </p:cNvSpPr>
          <p:nvPr>
            <p:ph idx="1"/>
          </p:nvPr>
        </p:nvSpPr>
        <p:spPr/>
        <p:txBody>
          <a:bodyPr>
            <a:normAutofit/>
          </a:bodyPr>
          <a:lstStyle/>
          <a:p>
            <a:pPr marL="0" indent="0">
              <a:buNone/>
            </a:pPr>
            <a:r>
              <a:rPr lang="et-EE" dirty="0"/>
              <a:t>MAA JAHINDUSLIKU KASUTUSE LEPING</a:t>
            </a:r>
          </a:p>
          <a:p>
            <a:r>
              <a:rPr lang="et-EE" dirty="0"/>
              <a:t>Tänaseks oleme lepinguid sõlminud ca 114 000 hektari peale. Enamus nendest on sõlmitud viimase 1,5 aasta jooksul. Varasemalt olid lepingud sõlmitud </a:t>
            </a:r>
            <a:r>
              <a:rPr lang="en-US" dirty="0" err="1"/>
              <a:t>Jäärumetsa</a:t>
            </a:r>
            <a:r>
              <a:rPr lang="en-US" dirty="0"/>
              <a:t> ja </a:t>
            </a:r>
            <a:r>
              <a:rPr lang="en-US" dirty="0" err="1"/>
              <a:t>Nõva</a:t>
            </a:r>
            <a:r>
              <a:rPr lang="en-US" dirty="0"/>
              <a:t> </a:t>
            </a:r>
            <a:r>
              <a:rPr lang="en-US" dirty="0" err="1"/>
              <a:t>jahipiirkonnas</a:t>
            </a:r>
            <a:r>
              <a:rPr lang="en-US" dirty="0"/>
              <a:t> </a:t>
            </a:r>
            <a:r>
              <a:rPr lang="en-US" dirty="0" err="1"/>
              <a:t>ning</a:t>
            </a:r>
            <a:r>
              <a:rPr lang="en-US" dirty="0"/>
              <a:t> </a:t>
            </a:r>
            <a:r>
              <a:rPr lang="et-EE" dirty="0"/>
              <a:t>Pärnumaal PJL-ga ja Valgamaal VJÜ-ga (2014 ja 2015). Aga need lepingud said ka mõlemad uuesti sõlmitud, et võtta kasutusele 2022. aastal kokkulepitud lepingu vorm.</a:t>
            </a:r>
          </a:p>
          <a:p>
            <a:r>
              <a:rPr lang="et-EE" dirty="0"/>
              <a:t>Sõlmitud lepingute arv on kokku 128.</a:t>
            </a:r>
          </a:p>
          <a:p>
            <a:r>
              <a:rPr lang="et-EE" dirty="0"/>
              <a:t>Tasulisi lepinguid on 8 tk ja ca 7500 hektarile. Kaks nendest on sõlmitud juba rohkem, kui 2 aastat tagasi.</a:t>
            </a:r>
          </a:p>
          <a:p>
            <a:endParaRPr lang="et-EE" dirty="0"/>
          </a:p>
          <a:p>
            <a:endParaRPr lang="et-EE" dirty="0"/>
          </a:p>
          <a:p>
            <a:pPr marL="0" indent="0">
              <a:buNone/>
            </a:pPr>
            <a:endParaRPr lang="et-EE" dirty="0"/>
          </a:p>
          <a:p>
            <a:pPr marL="0" indent="0">
              <a:buNone/>
            </a:pPr>
            <a:endParaRPr lang="et-EE" dirty="0"/>
          </a:p>
          <a:p>
            <a:endParaRPr lang="et-EE" dirty="0"/>
          </a:p>
          <a:p>
            <a:endParaRPr lang="et-EE" dirty="0"/>
          </a:p>
          <a:p>
            <a:endParaRPr lang="et-EE" dirty="0"/>
          </a:p>
        </p:txBody>
      </p:sp>
      <p:pic>
        <p:nvPicPr>
          <p:cNvPr id="5" name="Picture 4">
            <a:extLst>
              <a:ext uri="{FF2B5EF4-FFF2-40B4-BE49-F238E27FC236}">
                <a16:creationId xmlns:a16="http://schemas.microsoft.com/office/drawing/2014/main" id="{C05AF670-8CB0-0D27-50A3-D29085E9C79D}"/>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1160129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1881-5B76-3A61-0A3C-E8B83E5DF895}"/>
              </a:ext>
            </a:extLst>
          </p:cNvPr>
          <p:cNvSpPr>
            <a:spLocks noGrp="1"/>
          </p:cNvSpPr>
          <p:nvPr>
            <p:ph type="title"/>
          </p:nvPr>
        </p:nvSpPr>
        <p:spPr/>
        <p:txBody>
          <a:bodyPr>
            <a:normAutofit fontScale="90000"/>
          </a:bodyPr>
          <a:lstStyle/>
          <a:p>
            <a:br>
              <a:rPr lang="et-EE" dirty="0"/>
            </a:br>
            <a:r>
              <a:rPr lang="et-EE" dirty="0"/>
              <a:t>Jahinduslike esinduslepingute sõlmimine ja haldamine</a:t>
            </a:r>
            <a:br>
              <a:rPr lang="et-EE" dirty="0"/>
            </a:br>
            <a:endParaRPr lang="et-EE" dirty="0"/>
          </a:p>
        </p:txBody>
      </p:sp>
      <p:sp>
        <p:nvSpPr>
          <p:cNvPr id="3" name="Content Placeholder 2">
            <a:extLst>
              <a:ext uri="{FF2B5EF4-FFF2-40B4-BE49-F238E27FC236}">
                <a16:creationId xmlns:a16="http://schemas.microsoft.com/office/drawing/2014/main" id="{51B46D38-1BE9-0604-4507-D04F5E7F7122}"/>
              </a:ext>
            </a:extLst>
          </p:cNvPr>
          <p:cNvSpPr>
            <a:spLocks noGrp="1"/>
          </p:cNvSpPr>
          <p:nvPr>
            <p:ph idx="1"/>
          </p:nvPr>
        </p:nvSpPr>
        <p:spPr/>
        <p:txBody>
          <a:bodyPr>
            <a:normAutofit/>
          </a:bodyPr>
          <a:lstStyle/>
          <a:p>
            <a:pPr marL="0" indent="0">
              <a:buNone/>
            </a:pPr>
            <a:r>
              <a:rPr lang="et-EE" dirty="0"/>
              <a:t>MAA JAHINDUSLIKU KASUTUSE LEPING</a:t>
            </a:r>
          </a:p>
          <a:p>
            <a:r>
              <a:rPr lang="et-EE" dirty="0"/>
              <a:t>Kui arvestada, et hetkel on Eestis väljastatud 316 jahipiirkonna kasutusõiguse luba, siis suur hulk lepinguid on veel sõlmimata.</a:t>
            </a:r>
          </a:p>
          <a:p>
            <a:r>
              <a:rPr lang="et-EE" dirty="0"/>
              <a:t>Lepingute sõlmimisele aitaks kaasa võimalikult suur meie ühine maaomanike hulk jahipiirkonnas. Mida suurem on pindala, mida saame lepingusse pakkuda, seda kergemad on läbirääkimised ja tõenäosus, et saame lepingu sõlmitud. Selleks kutsume ühistu liikmeid ühinema ÜMO jahindusliku esindamise kokkuleppega.</a:t>
            </a:r>
          </a:p>
          <a:p>
            <a:pPr marL="0" indent="0">
              <a:buNone/>
            </a:pPr>
            <a:endParaRPr lang="et-EE" dirty="0"/>
          </a:p>
          <a:p>
            <a:endParaRPr lang="et-EE" dirty="0"/>
          </a:p>
          <a:p>
            <a:pPr marL="0" indent="0">
              <a:buNone/>
            </a:pPr>
            <a:endParaRPr lang="et-EE" dirty="0"/>
          </a:p>
          <a:p>
            <a:pPr marL="0" indent="0">
              <a:buNone/>
            </a:pPr>
            <a:endParaRPr lang="et-EE" dirty="0"/>
          </a:p>
          <a:p>
            <a:endParaRPr lang="et-EE" dirty="0"/>
          </a:p>
          <a:p>
            <a:endParaRPr lang="et-EE" dirty="0"/>
          </a:p>
          <a:p>
            <a:endParaRPr lang="et-EE" dirty="0"/>
          </a:p>
        </p:txBody>
      </p:sp>
      <p:pic>
        <p:nvPicPr>
          <p:cNvPr id="5" name="Picture 4">
            <a:extLst>
              <a:ext uri="{FF2B5EF4-FFF2-40B4-BE49-F238E27FC236}">
                <a16:creationId xmlns:a16="http://schemas.microsoft.com/office/drawing/2014/main" id="{C05AF670-8CB0-0D27-50A3-D29085E9C79D}"/>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2729987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1881-5B76-3A61-0A3C-E8B83E5DF895}"/>
              </a:ext>
            </a:extLst>
          </p:cNvPr>
          <p:cNvSpPr>
            <a:spLocks noGrp="1"/>
          </p:cNvSpPr>
          <p:nvPr>
            <p:ph type="title"/>
          </p:nvPr>
        </p:nvSpPr>
        <p:spPr/>
        <p:txBody>
          <a:bodyPr>
            <a:normAutofit fontScale="90000"/>
          </a:bodyPr>
          <a:lstStyle/>
          <a:p>
            <a:br>
              <a:rPr lang="et-EE" dirty="0"/>
            </a:br>
            <a:r>
              <a:rPr lang="et-EE" dirty="0"/>
              <a:t>Jahinduslike esinduslepingute sõlmimine ja haldamine</a:t>
            </a:r>
            <a:br>
              <a:rPr lang="et-EE" dirty="0"/>
            </a:br>
            <a:endParaRPr lang="et-EE" dirty="0"/>
          </a:p>
        </p:txBody>
      </p:sp>
      <p:sp>
        <p:nvSpPr>
          <p:cNvPr id="3" name="Content Placeholder 2">
            <a:extLst>
              <a:ext uri="{FF2B5EF4-FFF2-40B4-BE49-F238E27FC236}">
                <a16:creationId xmlns:a16="http://schemas.microsoft.com/office/drawing/2014/main" id="{51B46D38-1BE9-0604-4507-D04F5E7F7122}"/>
              </a:ext>
            </a:extLst>
          </p:cNvPr>
          <p:cNvSpPr>
            <a:spLocks noGrp="1"/>
          </p:cNvSpPr>
          <p:nvPr>
            <p:ph idx="1"/>
          </p:nvPr>
        </p:nvSpPr>
        <p:spPr/>
        <p:txBody>
          <a:bodyPr>
            <a:normAutofit/>
          </a:bodyPr>
          <a:lstStyle/>
          <a:p>
            <a:pPr marL="0" indent="0">
              <a:buNone/>
            </a:pPr>
            <a:r>
              <a:rPr lang="et-EE" sz="3200" b="1" dirty="0"/>
              <a:t>Uuri ja küsi lisainfot:</a:t>
            </a:r>
          </a:p>
          <a:p>
            <a:pPr marL="0" indent="0">
              <a:buNone/>
            </a:pPr>
            <a:endParaRPr lang="et-EE" sz="3200" b="1" dirty="0"/>
          </a:p>
          <a:p>
            <a:pPr marL="0" indent="0">
              <a:buNone/>
            </a:pPr>
            <a:r>
              <a:rPr lang="et-EE" dirty="0"/>
              <a:t>Tel: 505 6664</a:t>
            </a:r>
          </a:p>
          <a:p>
            <a:pPr marL="0" indent="0">
              <a:buNone/>
            </a:pPr>
            <a:r>
              <a:rPr lang="et-EE" dirty="0"/>
              <a:t>e-post: </a:t>
            </a:r>
            <a:r>
              <a:rPr lang="et-EE" dirty="0">
                <a:hlinkClick r:id="rId2"/>
              </a:rPr>
              <a:t>reevo@eestimetsad.ee</a:t>
            </a:r>
            <a:endParaRPr lang="et-EE" dirty="0"/>
          </a:p>
          <a:p>
            <a:pPr marL="0" indent="0">
              <a:buNone/>
            </a:pPr>
            <a:endParaRPr lang="et-EE" dirty="0"/>
          </a:p>
          <a:p>
            <a:pPr marL="0" indent="0">
              <a:buNone/>
            </a:pPr>
            <a:r>
              <a:rPr lang="et-EE" dirty="0"/>
              <a:t>Tänan Teid tähelepanu eest!</a:t>
            </a:r>
          </a:p>
          <a:p>
            <a:pPr marL="0" indent="0">
              <a:buNone/>
            </a:pPr>
            <a:r>
              <a:rPr lang="et-EE" dirty="0"/>
              <a:t>Reevo Paas</a:t>
            </a:r>
          </a:p>
          <a:p>
            <a:pPr marL="0" indent="0">
              <a:buNone/>
            </a:pPr>
            <a:endParaRPr lang="et-EE" dirty="0"/>
          </a:p>
          <a:p>
            <a:pPr marL="0" indent="0">
              <a:buNone/>
            </a:pPr>
            <a:endParaRPr lang="et-EE" dirty="0"/>
          </a:p>
          <a:p>
            <a:endParaRPr lang="et-EE" dirty="0"/>
          </a:p>
          <a:p>
            <a:endParaRPr lang="et-EE" dirty="0"/>
          </a:p>
          <a:p>
            <a:endParaRPr lang="et-EE" dirty="0"/>
          </a:p>
        </p:txBody>
      </p:sp>
      <p:pic>
        <p:nvPicPr>
          <p:cNvPr id="5" name="Picture 4">
            <a:extLst>
              <a:ext uri="{FF2B5EF4-FFF2-40B4-BE49-F238E27FC236}">
                <a16:creationId xmlns:a16="http://schemas.microsoft.com/office/drawing/2014/main" id="{C05AF670-8CB0-0D27-50A3-D29085E9C79D}"/>
              </a:ext>
            </a:extLst>
          </p:cNvPr>
          <p:cNvPicPr/>
          <p:nvPr/>
        </p:nvPicPr>
        <p:blipFill>
          <a:blip r:embed="rId3"/>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1388072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1330A-06E1-0FA4-B655-892528E965C0}"/>
              </a:ext>
            </a:extLst>
          </p:cNvPr>
          <p:cNvSpPr>
            <a:spLocks noGrp="1"/>
          </p:cNvSpPr>
          <p:nvPr>
            <p:ph type="title"/>
          </p:nvPr>
        </p:nvSpPr>
        <p:spPr/>
        <p:txBody>
          <a:bodyPr/>
          <a:lstStyle/>
          <a:p>
            <a:r>
              <a:rPr lang="en-US" dirty="0" err="1"/>
              <a:t>Majandusaasta</a:t>
            </a:r>
            <a:r>
              <a:rPr lang="en-US" dirty="0"/>
              <a:t> </a:t>
            </a:r>
            <a:r>
              <a:rPr lang="en-US" dirty="0" err="1"/>
              <a:t>aruande</a:t>
            </a:r>
            <a:r>
              <a:rPr lang="en-US" dirty="0"/>
              <a:t> </a:t>
            </a:r>
            <a:r>
              <a:rPr lang="en-US" dirty="0" err="1"/>
              <a:t>tutvustus</a:t>
            </a:r>
            <a:endParaRPr lang="et-EE" dirty="0"/>
          </a:p>
        </p:txBody>
      </p:sp>
      <p:sp>
        <p:nvSpPr>
          <p:cNvPr id="3" name="Content Placeholder 2">
            <a:extLst>
              <a:ext uri="{FF2B5EF4-FFF2-40B4-BE49-F238E27FC236}">
                <a16:creationId xmlns:a16="http://schemas.microsoft.com/office/drawing/2014/main" id="{6751F7EA-038D-7694-8E16-55EA9353108B}"/>
              </a:ext>
            </a:extLst>
          </p:cNvPr>
          <p:cNvSpPr>
            <a:spLocks noGrp="1"/>
          </p:cNvSpPr>
          <p:nvPr>
            <p:ph idx="1"/>
          </p:nvPr>
        </p:nvSpPr>
        <p:spPr/>
        <p:txBody>
          <a:bodyPr/>
          <a:lstStyle/>
          <a:p>
            <a:endParaRPr lang="en-US" dirty="0"/>
          </a:p>
          <a:p>
            <a:r>
              <a:rPr lang="en-US" dirty="0"/>
              <a:t>2022 </a:t>
            </a:r>
            <a:r>
              <a:rPr lang="en-US" dirty="0" err="1"/>
              <a:t>aasta</a:t>
            </a:r>
            <a:r>
              <a:rPr lang="en-US" dirty="0"/>
              <a:t> </a:t>
            </a:r>
            <a:r>
              <a:rPr lang="en-US" dirty="0" err="1"/>
              <a:t>lõppes</a:t>
            </a:r>
            <a:r>
              <a:rPr lang="en-US" dirty="0"/>
              <a:t> </a:t>
            </a:r>
            <a:r>
              <a:rPr lang="en-US" dirty="0" err="1"/>
              <a:t>positiivse</a:t>
            </a:r>
            <a:r>
              <a:rPr lang="en-US" dirty="0"/>
              <a:t> </a:t>
            </a:r>
            <a:r>
              <a:rPr lang="en-US" dirty="0" err="1"/>
              <a:t>tulemiga</a:t>
            </a:r>
            <a:endParaRPr lang="et-EE" dirty="0"/>
          </a:p>
        </p:txBody>
      </p:sp>
      <p:pic>
        <p:nvPicPr>
          <p:cNvPr id="4" name="Picture 3">
            <a:extLst>
              <a:ext uri="{FF2B5EF4-FFF2-40B4-BE49-F238E27FC236}">
                <a16:creationId xmlns:a16="http://schemas.microsoft.com/office/drawing/2014/main" id="{9F462212-C825-A217-132D-3E6486E29D21}"/>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401725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DA943-2BF3-48E6-AE57-3180A4D1B336}"/>
              </a:ext>
            </a:extLst>
          </p:cNvPr>
          <p:cNvSpPr>
            <a:spLocks noGrp="1"/>
          </p:cNvSpPr>
          <p:nvPr>
            <p:ph type="title"/>
          </p:nvPr>
        </p:nvSpPr>
        <p:spPr/>
        <p:txBody>
          <a:bodyPr/>
          <a:lstStyle/>
          <a:p>
            <a:r>
              <a:rPr lang="en-US" dirty="0">
                <a:cs typeface="Calibri Light"/>
              </a:rPr>
              <a:t>Mees- ja </a:t>
            </a:r>
            <a:r>
              <a:rPr lang="en-US" dirty="0" err="1">
                <a:cs typeface="Calibri Light"/>
              </a:rPr>
              <a:t>naiskond</a:t>
            </a:r>
            <a:endParaRPr lang="en-US" dirty="0" err="1"/>
          </a:p>
        </p:txBody>
      </p:sp>
      <p:sp>
        <p:nvSpPr>
          <p:cNvPr id="3" name="Content Placeholder 2">
            <a:extLst>
              <a:ext uri="{FF2B5EF4-FFF2-40B4-BE49-F238E27FC236}">
                <a16:creationId xmlns:a16="http://schemas.microsoft.com/office/drawing/2014/main" id="{C426D891-F2A3-4AD7-82C6-9551E68A9864}"/>
              </a:ext>
            </a:extLst>
          </p:cNvPr>
          <p:cNvSpPr>
            <a:spLocks noGrp="1"/>
          </p:cNvSpPr>
          <p:nvPr>
            <p:ph idx="1"/>
          </p:nvPr>
        </p:nvSpPr>
        <p:spPr>
          <a:xfrm>
            <a:off x="838200" y="1359567"/>
            <a:ext cx="10621488" cy="5133307"/>
          </a:xfrm>
        </p:spPr>
        <p:txBody>
          <a:bodyPr vert="horz" lIns="91440" tIns="45720" rIns="91440" bIns="45720" rtlCol="0" anchor="t">
            <a:noAutofit/>
          </a:bodyPr>
          <a:lstStyle/>
          <a:p>
            <a:pPr marL="0" indent="0">
              <a:buNone/>
            </a:pPr>
            <a:r>
              <a:rPr lang="et-EE" sz="2400" dirty="0">
                <a:cs typeface="Calibri"/>
              </a:rPr>
              <a:t>Kadri-Aija Viik – ÜMO tegevuste </a:t>
            </a:r>
            <a:r>
              <a:rPr lang="et-EE" sz="2400" dirty="0" err="1">
                <a:cs typeface="Calibri"/>
              </a:rPr>
              <a:t>kordineerimine</a:t>
            </a:r>
            <a:r>
              <a:rPr lang="et-EE" sz="2400" dirty="0">
                <a:cs typeface="Calibri"/>
              </a:rPr>
              <a:t>, metsanduslik nõuanne</a:t>
            </a:r>
          </a:p>
          <a:p>
            <a:pPr marL="0" indent="0">
              <a:buNone/>
            </a:pPr>
            <a:r>
              <a:rPr lang="en-US" sz="2400" dirty="0">
                <a:cs typeface="Calibri"/>
              </a:rPr>
              <a:t>Tiit Kosenkranius- metsanduslik </a:t>
            </a:r>
            <a:r>
              <a:rPr lang="en-US" sz="2400" dirty="0" err="1">
                <a:cs typeface="Calibri"/>
              </a:rPr>
              <a:t>nõuanne</a:t>
            </a:r>
            <a:r>
              <a:rPr lang="en-US" sz="2400" dirty="0">
                <a:cs typeface="Calibri"/>
              </a:rPr>
              <a:t>, </a:t>
            </a:r>
            <a:r>
              <a:rPr lang="en-US" sz="2400" dirty="0" err="1">
                <a:cs typeface="Calibri"/>
              </a:rPr>
              <a:t>hooldusraied</a:t>
            </a:r>
            <a:endParaRPr lang="en-US" sz="2400" dirty="0"/>
          </a:p>
          <a:p>
            <a:pPr marL="0" indent="0">
              <a:buNone/>
            </a:pPr>
            <a:r>
              <a:rPr lang="en-US" sz="2400" dirty="0">
                <a:cs typeface="Calibri"/>
              </a:rPr>
              <a:t>Raigo Rõõmussar- metsanduslik </a:t>
            </a:r>
            <a:r>
              <a:rPr lang="en-US" sz="2400" dirty="0" err="1">
                <a:cs typeface="Calibri"/>
              </a:rPr>
              <a:t>nõuanne</a:t>
            </a:r>
            <a:r>
              <a:rPr lang="en-US" sz="2400" dirty="0">
                <a:cs typeface="Calibri"/>
              </a:rPr>
              <a:t>,  </a:t>
            </a:r>
            <a:r>
              <a:rPr lang="en-US" sz="2400" dirty="0" err="1">
                <a:cs typeface="Calibri"/>
              </a:rPr>
              <a:t>raietööde</a:t>
            </a:r>
            <a:r>
              <a:rPr lang="en-US" sz="2400" dirty="0">
                <a:cs typeface="Calibri"/>
              </a:rPr>
              <a:t> </a:t>
            </a:r>
            <a:r>
              <a:rPr lang="en-US" sz="2400" dirty="0" err="1">
                <a:cs typeface="Calibri"/>
              </a:rPr>
              <a:t>korraldamine</a:t>
            </a:r>
            <a:endParaRPr lang="en-US" sz="2400" dirty="0">
              <a:cs typeface="Calibri"/>
            </a:endParaRPr>
          </a:p>
          <a:p>
            <a:pPr marL="0" indent="0">
              <a:buNone/>
            </a:pPr>
            <a:r>
              <a:rPr lang="et-EE" sz="2400" dirty="0">
                <a:cs typeface="Calibri"/>
              </a:rPr>
              <a:t>Erkki Põiklik</a:t>
            </a:r>
            <a:r>
              <a:rPr lang="en-US" sz="2400" dirty="0">
                <a:cs typeface="Calibri"/>
              </a:rPr>
              <a:t>- </a:t>
            </a:r>
            <a:r>
              <a:rPr lang="en-US" sz="2400" dirty="0" err="1">
                <a:cs typeface="Calibri"/>
              </a:rPr>
              <a:t>metsa</a:t>
            </a:r>
            <a:r>
              <a:rPr lang="en-US" sz="2400" dirty="0">
                <a:cs typeface="Calibri"/>
              </a:rPr>
              <a:t> </a:t>
            </a:r>
            <a:r>
              <a:rPr lang="en-US" sz="2400" dirty="0" err="1">
                <a:cs typeface="Calibri"/>
              </a:rPr>
              <a:t>uuendamistööde</a:t>
            </a:r>
            <a:r>
              <a:rPr lang="en-US" sz="2400" dirty="0">
                <a:cs typeface="Calibri"/>
              </a:rPr>
              <a:t> </a:t>
            </a:r>
            <a:r>
              <a:rPr lang="en-US" sz="2400" dirty="0" err="1">
                <a:cs typeface="Calibri"/>
              </a:rPr>
              <a:t>korraldamine</a:t>
            </a:r>
            <a:r>
              <a:rPr lang="en-US" sz="2400" dirty="0">
                <a:cs typeface="Calibri"/>
              </a:rPr>
              <a:t>, </a:t>
            </a:r>
            <a:r>
              <a:rPr lang="en-US" sz="2400" dirty="0" err="1">
                <a:cs typeface="Calibri"/>
              </a:rPr>
              <a:t>raietööde</a:t>
            </a:r>
            <a:r>
              <a:rPr lang="en-US" sz="2400" dirty="0">
                <a:cs typeface="Calibri"/>
              </a:rPr>
              <a:t> </a:t>
            </a:r>
            <a:r>
              <a:rPr lang="en-US" sz="2400" dirty="0" err="1">
                <a:cs typeface="Calibri"/>
              </a:rPr>
              <a:t>korraldamine</a:t>
            </a:r>
            <a:r>
              <a:rPr lang="et-EE" sz="2400" dirty="0">
                <a:cs typeface="Calibri"/>
              </a:rPr>
              <a:t>, metsanduslik nõuanne</a:t>
            </a:r>
            <a:endParaRPr lang="en-US" sz="2400" dirty="0">
              <a:cs typeface="Calibri"/>
            </a:endParaRPr>
          </a:p>
          <a:p>
            <a:pPr marL="0" indent="0">
              <a:buNone/>
            </a:pPr>
            <a:r>
              <a:rPr lang="en-US" sz="2400" dirty="0">
                <a:cs typeface="Calibri"/>
              </a:rPr>
              <a:t>Kaja Papagoi- Valgamaa </a:t>
            </a:r>
            <a:r>
              <a:rPr lang="en-US" sz="2400" dirty="0" err="1">
                <a:cs typeface="Calibri"/>
              </a:rPr>
              <a:t>piirkond</a:t>
            </a:r>
            <a:r>
              <a:rPr lang="en-US" sz="2400" dirty="0">
                <a:cs typeface="Calibri"/>
              </a:rPr>
              <a:t>, </a:t>
            </a:r>
            <a:r>
              <a:rPr lang="en-US" sz="2400" dirty="0" err="1">
                <a:cs typeface="Calibri"/>
              </a:rPr>
              <a:t>toetused</a:t>
            </a:r>
            <a:r>
              <a:rPr lang="en-US" sz="2400" dirty="0">
                <a:cs typeface="Calibri"/>
              </a:rPr>
              <a:t>,  </a:t>
            </a:r>
            <a:r>
              <a:rPr lang="en-US" sz="2400" dirty="0" err="1">
                <a:cs typeface="Calibri"/>
              </a:rPr>
              <a:t>esmane</a:t>
            </a:r>
            <a:r>
              <a:rPr lang="en-US" sz="2400" dirty="0">
                <a:cs typeface="Calibri"/>
              </a:rPr>
              <a:t> </a:t>
            </a:r>
            <a:r>
              <a:rPr lang="en-US" sz="2400" dirty="0" err="1">
                <a:cs typeface="Calibri"/>
              </a:rPr>
              <a:t>nõuanne</a:t>
            </a:r>
            <a:endParaRPr lang="en-US" sz="2400" dirty="0">
              <a:cs typeface="Calibri"/>
            </a:endParaRPr>
          </a:p>
          <a:p>
            <a:pPr marL="0" indent="0">
              <a:buNone/>
            </a:pPr>
            <a:r>
              <a:rPr lang="en-US" sz="2400" dirty="0">
                <a:cs typeface="Calibri"/>
              </a:rPr>
              <a:t>Pille Udam- Viljandi piirkond- toetused, </a:t>
            </a:r>
            <a:r>
              <a:rPr lang="en-US" sz="2400" dirty="0" err="1">
                <a:cs typeface="Calibri"/>
              </a:rPr>
              <a:t>esmane</a:t>
            </a:r>
            <a:r>
              <a:rPr lang="en-US" sz="2400" dirty="0">
                <a:cs typeface="Calibri"/>
              </a:rPr>
              <a:t> </a:t>
            </a:r>
            <a:r>
              <a:rPr lang="en-US" sz="2400" dirty="0" err="1">
                <a:cs typeface="Calibri"/>
              </a:rPr>
              <a:t>nõuanne</a:t>
            </a:r>
            <a:endParaRPr lang="en-US" sz="2400" dirty="0">
              <a:cs typeface="Calibri"/>
            </a:endParaRPr>
          </a:p>
          <a:p>
            <a:pPr marL="0" indent="0">
              <a:buNone/>
            </a:pPr>
            <a:r>
              <a:rPr lang="en-US" sz="2400" dirty="0">
                <a:cs typeface="Calibri"/>
              </a:rPr>
              <a:t>Piia Jänes- Toetused,  </a:t>
            </a:r>
            <a:r>
              <a:rPr lang="en-US" sz="2400" dirty="0" err="1">
                <a:cs typeface="Calibri"/>
              </a:rPr>
              <a:t>asjaajamine</a:t>
            </a:r>
            <a:endParaRPr lang="en-US" sz="2400" dirty="0">
              <a:cs typeface="Calibri"/>
            </a:endParaRPr>
          </a:p>
          <a:p>
            <a:pPr marL="0" indent="0">
              <a:buNone/>
            </a:pPr>
            <a:r>
              <a:rPr lang="et-EE" sz="2400" dirty="0">
                <a:cs typeface="Calibri"/>
              </a:rPr>
              <a:t>Andres Raido Roosileht </a:t>
            </a:r>
            <a:r>
              <a:rPr lang="en-US" sz="2400" dirty="0">
                <a:cs typeface="Calibri"/>
              </a:rPr>
              <a:t>- </a:t>
            </a:r>
            <a:r>
              <a:rPr lang="en-US" sz="2400" dirty="0" err="1">
                <a:cs typeface="Calibri"/>
              </a:rPr>
              <a:t>keskkonnaseptsialist</a:t>
            </a:r>
            <a:r>
              <a:rPr lang="en-US" sz="2400" dirty="0">
                <a:cs typeface="Calibri"/>
              </a:rPr>
              <a:t>, FSC </a:t>
            </a:r>
            <a:r>
              <a:rPr lang="en-US" sz="2400" dirty="0" err="1">
                <a:cs typeface="Calibri"/>
              </a:rPr>
              <a:t>grupisertifikaat</a:t>
            </a:r>
            <a:endParaRPr lang="en-US" sz="2400" dirty="0">
              <a:cs typeface="Calibri"/>
            </a:endParaRPr>
          </a:p>
          <a:p>
            <a:pPr marL="0" indent="0">
              <a:buNone/>
            </a:pPr>
            <a:r>
              <a:rPr lang="en-US" sz="2400" dirty="0">
                <a:cs typeface="Calibri"/>
              </a:rPr>
              <a:t>Marge </a:t>
            </a:r>
            <a:r>
              <a:rPr lang="et-EE" sz="2400" dirty="0" err="1">
                <a:cs typeface="Calibri"/>
              </a:rPr>
              <a:t>Kommissar</a:t>
            </a:r>
            <a:r>
              <a:rPr lang="et-EE" sz="2400" dirty="0">
                <a:cs typeface="Calibri"/>
              </a:rPr>
              <a:t>  </a:t>
            </a:r>
            <a:r>
              <a:rPr lang="en-US" sz="2400" dirty="0">
                <a:cs typeface="Calibri"/>
              </a:rPr>
              <a:t>-Viljandi </a:t>
            </a:r>
            <a:r>
              <a:rPr lang="en-US" sz="2400" dirty="0" err="1">
                <a:cs typeface="Calibri"/>
              </a:rPr>
              <a:t>piirkond</a:t>
            </a:r>
            <a:r>
              <a:rPr lang="en-US" sz="2400" dirty="0">
                <a:cs typeface="Calibri"/>
              </a:rPr>
              <a:t> </a:t>
            </a:r>
            <a:r>
              <a:rPr lang="en-US" sz="2400" dirty="0" err="1">
                <a:cs typeface="Calibri"/>
              </a:rPr>
              <a:t>projektijuht</a:t>
            </a:r>
            <a:r>
              <a:rPr lang="en-US" sz="2400" dirty="0">
                <a:cs typeface="Calibri"/>
              </a:rPr>
              <a:t>, </a:t>
            </a:r>
            <a:r>
              <a:rPr lang="en-US" sz="2400" dirty="0" err="1">
                <a:cs typeface="Calibri"/>
              </a:rPr>
              <a:t>liikmete</a:t>
            </a:r>
            <a:r>
              <a:rPr lang="en-US" sz="2400" dirty="0">
                <a:cs typeface="Calibri"/>
              </a:rPr>
              <a:t> </a:t>
            </a:r>
            <a:r>
              <a:rPr lang="en-US" sz="2400" dirty="0" err="1">
                <a:cs typeface="Calibri"/>
              </a:rPr>
              <a:t>nimekirjad</a:t>
            </a:r>
            <a:r>
              <a:rPr lang="en-US" sz="2400" dirty="0">
                <a:cs typeface="Calibri"/>
              </a:rPr>
              <a:t> </a:t>
            </a:r>
            <a:endParaRPr lang="en-US" sz="2400" dirty="0">
              <a:solidFill>
                <a:schemeClr val="accent3">
                  <a:lumMod val="60000"/>
                  <a:lumOff val="40000"/>
                </a:schemeClr>
              </a:solidFill>
              <a:cs typeface="Calibri"/>
            </a:endParaRPr>
          </a:p>
          <a:p>
            <a:pPr marL="0" indent="0">
              <a:buNone/>
            </a:pPr>
            <a:r>
              <a:rPr lang="et-EE" sz="2400" dirty="0">
                <a:cs typeface="Calibri"/>
              </a:rPr>
              <a:t>Reevo Paas-jahinduslik nõustamine, jahilepingud, metsanduslik nõuanne,  raietööde korraldamine</a:t>
            </a:r>
            <a:endParaRPr lang="en-US" sz="2400" dirty="0">
              <a:cs typeface="Calibri"/>
            </a:endParaRPr>
          </a:p>
          <a:p>
            <a:pPr marL="0" indent="0">
              <a:buNone/>
            </a:pPr>
            <a:r>
              <a:rPr lang="en-US" sz="2400" dirty="0">
                <a:cs typeface="Calibri"/>
              </a:rPr>
              <a:t>Krista </a:t>
            </a:r>
            <a:r>
              <a:rPr lang="en-US" sz="2400" dirty="0" err="1">
                <a:cs typeface="Calibri"/>
              </a:rPr>
              <a:t>Kasesalu</a:t>
            </a:r>
            <a:r>
              <a:rPr lang="en-US" sz="2400" dirty="0">
                <a:cs typeface="Calibri"/>
              </a:rPr>
              <a:t>- </a:t>
            </a:r>
            <a:r>
              <a:rPr lang="en-US" sz="2400" dirty="0" err="1">
                <a:cs typeface="Calibri"/>
              </a:rPr>
              <a:t>raamatupidamine</a:t>
            </a:r>
          </a:p>
          <a:p>
            <a:pPr marL="0" indent="0">
              <a:buNone/>
            </a:pPr>
            <a:endParaRPr lang="et-EE" sz="1600" dirty="0">
              <a:cs typeface="Calibri"/>
            </a:endParaRPr>
          </a:p>
          <a:p>
            <a:pPr marL="0" indent="0">
              <a:buNone/>
            </a:pPr>
            <a:endParaRPr lang="et-EE" sz="1600" dirty="0">
              <a:cs typeface="Calibri"/>
            </a:endParaRPr>
          </a:p>
        </p:txBody>
      </p:sp>
      <p:pic>
        <p:nvPicPr>
          <p:cNvPr id="4" name="Picture 3">
            <a:extLst>
              <a:ext uri="{FF2B5EF4-FFF2-40B4-BE49-F238E27FC236}">
                <a16:creationId xmlns:a16="http://schemas.microsoft.com/office/drawing/2014/main" id="{ABCC68DB-DB3C-434A-B243-7F39335702D7}"/>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855005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1330A-06E1-0FA4-B655-892528E965C0}"/>
              </a:ext>
            </a:extLst>
          </p:cNvPr>
          <p:cNvSpPr>
            <a:spLocks noGrp="1"/>
          </p:cNvSpPr>
          <p:nvPr>
            <p:ph type="title"/>
          </p:nvPr>
        </p:nvSpPr>
        <p:spPr/>
        <p:txBody>
          <a:bodyPr/>
          <a:lstStyle/>
          <a:p>
            <a:r>
              <a:rPr lang="en-US" dirty="0" err="1"/>
              <a:t>Audiitori</a:t>
            </a:r>
            <a:r>
              <a:rPr lang="en-US" dirty="0"/>
              <a:t> </a:t>
            </a:r>
            <a:r>
              <a:rPr lang="en-US" dirty="0" err="1"/>
              <a:t>otsuse</a:t>
            </a:r>
            <a:r>
              <a:rPr lang="en-US" dirty="0"/>
              <a:t> </a:t>
            </a:r>
            <a:r>
              <a:rPr lang="en-US" dirty="0" err="1"/>
              <a:t>tutvustus</a:t>
            </a:r>
            <a:endParaRPr lang="et-EE" dirty="0"/>
          </a:p>
        </p:txBody>
      </p:sp>
      <p:sp>
        <p:nvSpPr>
          <p:cNvPr id="3" name="Content Placeholder 2">
            <a:extLst>
              <a:ext uri="{FF2B5EF4-FFF2-40B4-BE49-F238E27FC236}">
                <a16:creationId xmlns:a16="http://schemas.microsoft.com/office/drawing/2014/main" id="{6751F7EA-038D-7694-8E16-55EA9353108B}"/>
              </a:ext>
            </a:extLst>
          </p:cNvPr>
          <p:cNvSpPr>
            <a:spLocks noGrp="1"/>
          </p:cNvSpPr>
          <p:nvPr>
            <p:ph idx="1"/>
          </p:nvPr>
        </p:nvSpPr>
        <p:spPr/>
        <p:txBody>
          <a:bodyPr/>
          <a:lstStyle/>
          <a:p>
            <a:endParaRPr lang="et-EE" dirty="0"/>
          </a:p>
        </p:txBody>
      </p:sp>
      <p:pic>
        <p:nvPicPr>
          <p:cNvPr id="4" name="Picture 3">
            <a:extLst>
              <a:ext uri="{FF2B5EF4-FFF2-40B4-BE49-F238E27FC236}">
                <a16:creationId xmlns:a16="http://schemas.microsoft.com/office/drawing/2014/main" id="{9F462212-C825-A217-132D-3E6486E29D21}"/>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2358380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1330A-06E1-0FA4-B655-892528E965C0}"/>
              </a:ext>
            </a:extLst>
          </p:cNvPr>
          <p:cNvSpPr>
            <a:spLocks noGrp="1"/>
          </p:cNvSpPr>
          <p:nvPr>
            <p:ph type="title"/>
          </p:nvPr>
        </p:nvSpPr>
        <p:spPr/>
        <p:txBody>
          <a:bodyPr/>
          <a:lstStyle/>
          <a:p>
            <a:r>
              <a:rPr lang="en-US" dirty="0" err="1"/>
              <a:t>Juhatuse</a:t>
            </a:r>
            <a:r>
              <a:rPr lang="en-US" dirty="0"/>
              <a:t> liikmed </a:t>
            </a:r>
            <a:endParaRPr lang="et-EE" dirty="0"/>
          </a:p>
        </p:txBody>
      </p:sp>
      <p:sp>
        <p:nvSpPr>
          <p:cNvPr id="3" name="Content Placeholder 2">
            <a:extLst>
              <a:ext uri="{FF2B5EF4-FFF2-40B4-BE49-F238E27FC236}">
                <a16:creationId xmlns:a16="http://schemas.microsoft.com/office/drawing/2014/main" id="{6751F7EA-038D-7694-8E16-55EA9353108B}"/>
              </a:ext>
            </a:extLst>
          </p:cNvPr>
          <p:cNvSpPr>
            <a:spLocks noGrp="1"/>
          </p:cNvSpPr>
          <p:nvPr>
            <p:ph idx="1"/>
          </p:nvPr>
        </p:nvSpPr>
        <p:spPr/>
        <p:txBody>
          <a:bodyPr>
            <a:normAutofit fontScale="92500" lnSpcReduction="20000"/>
          </a:bodyPr>
          <a:lstStyle/>
          <a:p>
            <a:r>
              <a:rPr lang="et-EE" dirty="0"/>
              <a:t>Toomas Kams	</a:t>
            </a:r>
            <a:endParaRPr lang="en-US" dirty="0"/>
          </a:p>
          <a:p>
            <a:r>
              <a:rPr lang="en-US" dirty="0"/>
              <a:t> </a:t>
            </a:r>
            <a:r>
              <a:rPr lang="et-EE" dirty="0"/>
              <a:t>Ants Erik	</a:t>
            </a:r>
            <a:endParaRPr lang="en-US" dirty="0"/>
          </a:p>
          <a:p>
            <a:r>
              <a:rPr lang="et-EE" dirty="0"/>
              <a:t>Kadri-Aija Viik	</a:t>
            </a:r>
          </a:p>
          <a:p>
            <a:r>
              <a:rPr lang="et-EE" dirty="0"/>
              <a:t>Olavi Udam	</a:t>
            </a:r>
            <a:endParaRPr lang="en-US" dirty="0"/>
          </a:p>
          <a:p>
            <a:r>
              <a:rPr lang="et-EE" dirty="0"/>
              <a:t>Raigo Rõõmussar	</a:t>
            </a:r>
          </a:p>
          <a:p>
            <a:r>
              <a:rPr lang="et-EE" dirty="0"/>
              <a:t>Risto Kaljund	</a:t>
            </a:r>
          </a:p>
          <a:p>
            <a:r>
              <a:rPr lang="et-EE" dirty="0"/>
              <a:t>Taavi Raadik	</a:t>
            </a:r>
          </a:p>
          <a:p>
            <a:r>
              <a:rPr lang="et-EE" dirty="0"/>
              <a:t>Tiit Kosenkranius	</a:t>
            </a:r>
          </a:p>
          <a:p>
            <a:r>
              <a:rPr lang="et-EE" dirty="0"/>
              <a:t>Urmas Rahnel	</a:t>
            </a:r>
          </a:p>
          <a:p>
            <a:r>
              <a:rPr lang="et-EE" dirty="0"/>
              <a:t>Valdu Reinaas		</a:t>
            </a:r>
          </a:p>
        </p:txBody>
      </p:sp>
      <p:pic>
        <p:nvPicPr>
          <p:cNvPr id="4" name="Picture 3">
            <a:extLst>
              <a:ext uri="{FF2B5EF4-FFF2-40B4-BE49-F238E27FC236}">
                <a16:creationId xmlns:a16="http://schemas.microsoft.com/office/drawing/2014/main" id="{9F462212-C825-A217-132D-3E6486E29D21}"/>
              </a:ext>
            </a:extLst>
          </p:cNvPr>
          <p:cNvPicPr/>
          <p:nvPr/>
        </p:nvPicPr>
        <p:blipFill>
          <a:blip r:embed="rId2"/>
          <a:stretch/>
        </p:blipFill>
        <p:spPr>
          <a:xfrm>
            <a:off x="10107827" y="476914"/>
            <a:ext cx="1245973" cy="1213773"/>
          </a:xfrm>
          <a:prstGeom prst="rect">
            <a:avLst/>
          </a:prstGeom>
          <a:ln w="9360">
            <a:noFill/>
          </a:ln>
        </p:spPr>
      </p:pic>
      <p:pic>
        <p:nvPicPr>
          <p:cNvPr id="1026" name="DefaultOcx">
            <a:extLst>
              <a:ext uri="{FF2B5EF4-FFF2-40B4-BE49-F238E27FC236}">
                <a16:creationId xmlns:a16="http://schemas.microsoft.com/office/drawing/2014/main" id="{D424AEF9-F525-26DA-2744-15CF3514660D}"/>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HTMLSubmit1">
            <a:extLst>
              <a:ext uri="{FF2B5EF4-FFF2-40B4-BE49-F238E27FC236}">
                <a16:creationId xmlns:a16="http://schemas.microsoft.com/office/drawing/2014/main" id="{2569BEBB-F8EE-84B3-D9C9-10E3D3673769}"/>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HTMLSubmit2">
            <a:extLst>
              <a:ext uri="{FF2B5EF4-FFF2-40B4-BE49-F238E27FC236}">
                <a16:creationId xmlns:a16="http://schemas.microsoft.com/office/drawing/2014/main" id="{11F93572-49E6-51DD-A0F5-B162FFA21548}"/>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HTMLSubmit3">
            <a:extLst>
              <a:ext uri="{FF2B5EF4-FFF2-40B4-BE49-F238E27FC236}">
                <a16:creationId xmlns:a16="http://schemas.microsoft.com/office/drawing/2014/main" id="{3DB8B3D4-EB6A-0515-A75C-88AA12DF2074}"/>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HTMLSubmit4">
            <a:extLst>
              <a:ext uri="{FF2B5EF4-FFF2-40B4-BE49-F238E27FC236}">
                <a16:creationId xmlns:a16="http://schemas.microsoft.com/office/drawing/2014/main" id="{4EB56825-9362-45F3-58A0-821E4A52C707}"/>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HTMLSubmit5">
            <a:extLst>
              <a:ext uri="{FF2B5EF4-FFF2-40B4-BE49-F238E27FC236}">
                <a16:creationId xmlns:a16="http://schemas.microsoft.com/office/drawing/2014/main" id="{21E08201-B0C0-A440-4448-F51D75E12A4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HTMLSubmit6">
            <a:extLst>
              <a:ext uri="{FF2B5EF4-FFF2-40B4-BE49-F238E27FC236}">
                <a16:creationId xmlns:a16="http://schemas.microsoft.com/office/drawing/2014/main" id="{FD1AA844-F20B-C4D6-A0DC-C605656D4FDA}"/>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HTMLSubmit7">
            <a:extLst>
              <a:ext uri="{FF2B5EF4-FFF2-40B4-BE49-F238E27FC236}">
                <a16:creationId xmlns:a16="http://schemas.microsoft.com/office/drawing/2014/main" id="{E0391887-EE71-64A0-B5F3-D45F8507FCF1}"/>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HTMLSubmit8">
            <a:extLst>
              <a:ext uri="{FF2B5EF4-FFF2-40B4-BE49-F238E27FC236}">
                <a16:creationId xmlns:a16="http://schemas.microsoft.com/office/drawing/2014/main" id="{827D2DDE-31B2-575A-4600-3C0C917ED504}"/>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 name="HTMLSubmit9">
            <a:extLst>
              <a:ext uri="{FF2B5EF4-FFF2-40B4-BE49-F238E27FC236}">
                <a16:creationId xmlns:a16="http://schemas.microsoft.com/office/drawing/2014/main" id="{72A66188-7A0D-425E-AFAA-EC93F29E1F64}"/>
              </a:ext>
            </a:extLst>
          </p:cNvPr>
          <p:cNvPicPr preferRelativeResize="0">
            <a:picLocks noChangeArrowheads="1" noChangeShapeType="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8052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1330A-06E1-0FA4-B655-892528E965C0}"/>
              </a:ext>
            </a:extLst>
          </p:cNvPr>
          <p:cNvSpPr>
            <a:spLocks noGrp="1"/>
          </p:cNvSpPr>
          <p:nvPr>
            <p:ph type="title"/>
          </p:nvPr>
        </p:nvSpPr>
        <p:spPr/>
        <p:txBody>
          <a:bodyPr/>
          <a:lstStyle/>
          <a:p>
            <a:r>
              <a:rPr lang="en-US" dirty="0"/>
              <a:t>Eesti </a:t>
            </a:r>
            <a:r>
              <a:rPr lang="en-US" dirty="0" err="1"/>
              <a:t>Erametsaliidu</a:t>
            </a:r>
            <a:r>
              <a:rPr lang="en-US" dirty="0"/>
              <a:t> </a:t>
            </a:r>
            <a:r>
              <a:rPr lang="en-US" dirty="0" err="1"/>
              <a:t>tegemistest</a:t>
            </a:r>
            <a:endParaRPr lang="et-EE" dirty="0"/>
          </a:p>
        </p:txBody>
      </p:sp>
      <p:sp>
        <p:nvSpPr>
          <p:cNvPr id="3" name="Content Placeholder 2">
            <a:extLst>
              <a:ext uri="{FF2B5EF4-FFF2-40B4-BE49-F238E27FC236}">
                <a16:creationId xmlns:a16="http://schemas.microsoft.com/office/drawing/2014/main" id="{6751F7EA-038D-7694-8E16-55EA9353108B}"/>
              </a:ext>
            </a:extLst>
          </p:cNvPr>
          <p:cNvSpPr>
            <a:spLocks noGrp="1"/>
          </p:cNvSpPr>
          <p:nvPr>
            <p:ph idx="1"/>
          </p:nvPr>
        </p:nvSpPr>
        <p:spPr/>
        <p:txBody>
          <a:bodyPr/>
          <a:lstStyle/>
          <a:p>
            <a:r>
              <a:rPr lang="en-US" dirty="0"/>
              <a:t>Jaanus Aun –EEML </a:t>
            </a:r>
            <a:r>
              <a:rPr lang="en-US" dirty="0" err="1"/>
              <a:t>tegevjuht</a:t>
            </a:r>
            <a:endParaRPr lang="et-EE" dirty="0"/>
          </a:p>
        </p:txBody>
      </p:sp>
      <p:pic>
        <p:nvPicPr>
          <p:cNvPr id="4" name="Picture 3">
            <a:extLst>
              <a:ext uri="{FF2B5EF4-FFF2-40B4-BE49-F238E27FC236}">
                <a16:creationId xmlns:a16="http://schemas.microsoft.com/office/drawing/2014/main" id="{9F462212-C825-A217-132D-3E6486E29D21}"/>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4103737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F46C3-FB40-EEE6-9B6B-D9D247FB65F0}"/>
              </a:ext>
            </a:extLst>
          </p:cNvPr>
          <p:cNvSpPr>
            <a:spLocks noGrp="1"/>
          </p:cNvSpPr>
          <p:nvPr>
            <p:ph type="title"/>
          </p:nvPr>
        </p:nvSpPr>
        <p:spPr/>
        <p:txBody>
          <a:bodyPr/>
          <a:lstStyle/>
          <a:p>
            <a:r>
              <a:rPr lang="en-US" dirty="0" err="1"/>
              <a:t>Tänan</a:t>
            </a:r>
            <a:r>
              <a:rPr lang="en-US" dirty="0"/>
              <a:t> </a:t>
            </a:r>
            <a:r>
              <a:rPr lang="en-US" dirty="0" err="1"/>
              <a:t>Teid</a:t>
            </a:r>
            <a:r>
              <a:rPr lang="en-US" dirty="0"/>
              <a:t> </a:t>
            </a:r>
            <a:r>
              <a:rPr lang="en-US" dirty="0" err="1"/>
              <a:t>osalemast</a:t>
            </a:r>
            <a:r>
              <a:rPr lang="en-US" dirty="0"/>
              <a:t> ja</a:t>
            </a:r>
            <a:br>
              <a:rPr lang="en-US" dirty="0"/>
            </a:br>
            <a:r>
              <a:rPr lang="en-US" dirty="0" err="1"/>
              <a:t>kaunist</a:t>
            </a:r>
            <a:r>
              <a:rPr lang="en-US" dirty="0"/>
              <a:t> </a:t>
            </a:r>
            <a:r>
              <a:rPr lang="en-US" dirty="0" err="1"/>
              <a:t>suve</a:t>
            </a:r>
            <a:r>
              <a:rPr lang="en-US" dirty="0"/>
              <a:t> </a:t>
            </a:r>
            <a:r>
              <a:rPr lang="en-US" dirty="0" err="1"/>
              <a:t>jätku</a:t>
            </a:r>
            <a:endParaRPr lang="et-EE" dirty="0"/>
          </a:p>
        </p:txBody>
      </p:sp>
      <p:sp>
        <p:nvSpPr>
          <p:cNvPr id="3" name="Text Placeholder 2">
            <a:extLst>
              <a:ext uri="{FF2B5EF4-FFF2-40B4-BE49-F238E27FC236}">
                <a16:creationId xmlns:a16="http://schemas.microsoft.com/office/drawing/2014/main" id="{ECB9063C-04E2-4477-79C3-709B64109FB2}"/>
              </a:ext>
            </a:extLst>
          </p:cNvPr>
          <p:cNvSpPr>
            <a:spLocks noGrp="1"/>
          </p:cNvSpPr>
          <p:nvPr>
            <p:ph type="body" idx="1"/>
          </p:nvPr>
        </p:nvSpPr>
        <p:spPr/>
        <p:txBody>
          <a:bodyPr/>
          <a:lstStyle/>
          <a:p>
            <a:r>
              <a:rPr lang="en-US" dirty="0"/>
              <a:t>Kadri-Aija Viik</a:t>
            </a:r>
          </a:p>
          <a:p>
            <a:r>
              <a:rPr lang="en-US" dirty="0">
                <a:hlinkClick r:id="rId2"/>
              </a:rPr>
              <a:t>kadri@eestimetsad.ee</a:t>
            </a:r>
            <a:endParaRPr lang="en-US" dirty="0"/>
          </a:p>
          <a:p>
            <a:r>
              <a:rPr lang="en-US" dirty="0" err="1"/>
              <a:t>Telefon</a:t>
            </a:r>
            <a:r>
              <a:rPr lang="en-US" dirty="0"/>
              <a:t> 5167650</a:t>
            </a:r>
            <a:endParaRPr lang="et-EE" dirty="0"/>
          </a:p>
        </p:txBody>
      </p:sp>
      <p:pic>
        <p:nvPicPr>
          <p:cNvPr id="4" name="Picture 3">
            <a:extLst>
              <a:ext uri="{FF2B5EF4-FFF2-40B4-BE49-F238E27FC236}">
                <a16:creationId xmlns:a16="http://schemas.microsoft.com/office/drawing/2014/main" id="{260C0B15-D22F-4569-2F99-64478266FD29}"/>
              </a:ext>
            </a:extLst>
          </p:cNvPr>
          <p:cNvPicPr/>
          <p:nvPr/>
        </p:nvPicPr>
        <p:blipFill>
          <a:blip r:embed="rId3"/>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3815683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C034E-04FA-14E7-F23D-7104E1CAC38B}"/>
              </a:ext>
            </a:extLst>
          </p:cNvPr>
          <p:cNvSpPr>
            <a:spLocks noGrp="1"/>
          </p:cNvSpPr>
          <p:nvPr>
            <p:ph type="title"/>
          </p:nvPr>
        </p:nvSpPr>
        <p:spPr/>
        <p:txBody>
          <a:bodyPr/>
          <a:lstStyle/>
          <a:p>
            <a:r>
              <a:rPr lang="en-US" dirty="0"/>
              <a:t>Metsaühistu </a:t>
            </a:r>
            <a:r>
              <a:rPr lang="en-US" dirty="0" err="1"/>
              <a:t>tegevused</a:t>
            </a:r>
            <a:endParaRPr lang="et-EE" dirty="0"/>
          </a:p>
        </p:txBody>
      </p:sp>
      <p:graphicFrame>
        <p:nvGraphicFramePr>
          <p:cNvPr id="5" name="Content Placeholder 4">
            <a:extLst>
              <a:ext uri="{FF2B5EF4-FFF2-40B4-BE49-F238E27FC236}">
                <a16:creationId xmlns:a16="http://schemas.microsoft.com/office/drawing/2014/main" id="{B5BCE8F8-7491-8B73-E8BA-5EDC96D6DC96}"/>
              </a:ext>
            </a:extLst>
          </p:cNvPr>
          <p:cNvGraphicFramePr>
            <a:graphicFrameLocks noGrp="1"/>
          </p:cNvGraphicFramePr>
          <p:nvPr>
            <p:ph idx="1"/>
            <p:extLst>
              <p:ext uri="{D42A27DB-BD31-4B8C-83A1-F6EECF244321}">
                <p14:modId xmlns:p14="http://schemas.microsoft.com/office/powerpoint/2010/main" val="31615023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54F9EF33-6751-076E-1BA9-0747B1B1C557}"/>
              </a:ext>
            </a:extLst>
          </p:cNvPr>
          <p:cNvPicPr/>
          <p:nvPr/>
        </p:nvPicPr>
        <p:blipFill>
          <a:blip r:embed="rId7"/>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252043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C034E-04FA-14E7-F23D-7104E1CAC38B}"/>
              </a:ext>
            </a:extLst>
          </p:cNvPr>
          <p:cNvSpPr>
            <a:spLocks noGrp="1"/>
          </p:cNvSpPr>
          <p:nvPr>
            <p:ph type="title"/>
          </p:nvPr>
        </p:nvSpPr>
        <p:spPr/>
        <p:txBody>
          <a:bodyPr/>
          <a:lstStyle/>
          <a:p>
            <a:r>
              <a:rPr lang="en-US" dirty="0" err="1"/>
              <a:t>Õppepäevad</a:t>
            </a:r>
            <a:r>
              <a:rPr lang="en-US" dirty="0"/>
              <a:t>, </a:t>
            </a:r>
            <a:r>
              <a:rPr lang="en-US" dirty="0" err="1"/>
              <a:t>koosolekud</a:t>
            </a:r>
            <a:endParaRPr lang="et-EE" dirty="0"/>
          </a:p>
        </p:txBody>
      </p:sp>
      <p:sp>
        <p:nvSpPr>
          <p:cNvPr id="3" name="Content Placeholder 2">
            <a:extLst>
              <a:ext uri="{FF2B5EF4-FFF2-40B4-BE49-F238E27FC236}">
                <a16:creationId xmlns:a16="http://schemas.microsoft.com/office/drawing/2014/main" id="{81F2F381-7D1E-E41F-7809-2336CB55F728}"/>
              </a:ext>
            </a:extLst>
          </p:cNvPr>
          <p:cNvSpPr>
            <a:spLocks noGrp="1"/>
          </p:cNvSpPr>
          <p:nvPr>
            <p:ph idx="1"/>
          </p:nvPr>
        </p:nvSpPr>
        <p:spPr/>
        <p:txBody>
          <a:bodyPr/>
          <a:lstStyle/>
          <a:p>
            <a:pPr>
              <a:buFont typeface="Wingdings" panose="05000000000000000000" pitchFamily="2" charset="2"/>
              <a:buChar char="q"/>
            </a:pPr>
            <a:r>
              <a:rPr lang="en-US" dirty="0"/>
              <a:t> </a:t>
            </a:r>
            <a:r>
              <a:rPr lang="en-US" dirty="0" err="1"/>
              <a:t>Õppepäevad</a:t>
            </a:r>
            <a:r>
              <a:rPr lang="en-US" dirty="0"/>
              <a:t> 3 </a:t>
            </a:r>
            <a:r>
              <a:rPr lang="en-US" dirty="0" err="1"/>
              <a:t>tk</a:t>
            </a:r>
            <a:endParaRPr lang="en-US" dirty="0"/>
          </a:p>
          <a:p>
            <a:r>
              <a:rPr lang="en-US" dirty="0" err="1"/>
              <a:t>Metsanduslik</a:t>
            </a:r>
            <a:r>
              <a:rPr lang="en-US" dirty="0"/>
              <a:t> </a:t>
            </a:r>
            <a:r>
              <a:rPr lang="en-US" dirty="0" err="1"/>
              <a:t>õppepäev</a:t>
            </a:r>
            <a:r>
              <a:rPr lang="en-US" dirty="0"/>
              <a:t> </a:t>
            </a:r>
            <a:r>
              <a:rPr lang="en-US" dirty="0" err="1"/>
              <a:t>Valgamaal</a:t>
            </a:r>
            <a:endParaRPr lang="en-US" dirty="0"/>
          </a:p>
          <a:p>
            <a:r>
              <a:rPr lang="en-US" dirty="0" err="1"/>
              <a:t>Süsinikuprojekt-digiseminar</a:t>
            </a:r>
            <a:r>
              <a:rPr lang="en-US" dirty="0"/>
              <a:t> </a:t>
            </a:r>
            <a:r>
              <a:rPr lang="en-US" dirty="0" err="1"/>
              <a:t>Ecobase</a:t>
            </a:r>
            <a:endParaRPr lang="en-US" dirty="0"/>
          </a:p>
          <a:p>
            <a:r>
              <a:rPr lang="en-US" dirty="0" err="1"/>
              <a:t>Bioloogiline</a:t>
            </a:r>
            <a:r>
              <a:rPr lang="en-US" dirty="0"/>
              <a:t> </a:t>
            </a:r>
            <a:r>
              <a:rPr lang="en-US" dirty="0" err="1"/>
              <a:t>mitmekesisus</a:t>
            </a:r>
            <a:r>
              <a:rPr lang="en-US" dirty="0"/>
              <a:t> </a:t>
            </a:r>
            <a:r>
              <a:rPr lang="en-US" dirty="0" err="1"/>
              <a:t>Laelatul</a:t>
            </a:r>
            <a:endParaRPr lang="en-US" dirty="0"/>
          </a:p>
          <a:p>
            <a:pPr>
              <a:buFont typeface="Wingdings" panose="05000000000000000000" pitchFamily="2" charset="2"/>
              <a:buChar char="q"/>
            </a:pPr>
            <a:r>
              <a:rPr lang="en-US" dirty="0"/>
              <a:t> </a:t>
            </a:r>
            <a:r>
              <a:rPr lang="en-US" dirty="0" err="1"/>
              <a:t>Kogu</a:t>
            </a:r>
            <a:r>
              <a:rPr lang="en-US" dirty="0"/>
              <a:t> Pere </a:t>
            </a:r>
            <a:r>
              <a:rPr lang="en-US" dirty="0" err="1"/>
              <a:t>Metsapäev</a:t>
            </a:r>
            <a:r>
              <a:rPr lang="en-US" dirty="0"/>
              <a:t> </a:t>
            </a:r>
            <a:r>
              <a:rPr lang="en-US" dirty="0" err="1"/>
              <a:t>Jõhvis</a:t>
            </a:r>
            <a:endParaRPr lang="en-US" dirty="0"/>
          </a:p>
          <a:p>
            <a:pPr>
              <a:buFont typeface="Wingdings" panose="05000000000000000000" pitchFamily="2" charset="2"/>
              <a:buChar char="q"/>
            </a:pPr>
            <a:r>
              <a:rPr lang="en-US" dirty="0"/>
              <a:t> </a:t>
            </a:r>
            <a:r>
              <a:rPr lang="en-US" dirty="0" err="1"/>
              <a:t>Metsarahva</a:t>
            </a:r>
            <a:r>
              <a:rPr lang="en-US" dirty="0"/>
              <a:t> </a:t>
            </a:r>
            <a:r>
              <a:rPr lang="en-US" dirty="0" err="1"/>
              <a:t>Päev</a:t>
            </a:r>
            <a:r>
              <a:rPr lang="en-US" dirty="0"/>
              <a:t> </a:t>
            </a:r>
            <a:r>
              <a:rPr lang="en-US" dirty="0" err="1"/>
              <a:t>Pärnumaal</a:t>
            </a:r>
            <a:endParaRPr lang="en-US" dirty="0"/>
          </a:p>
          <a:p>
            <a:pPr>
              <a:buFont typeface="Wingdings" panose="05000000000000000000" pitchFamily="2" charset="2"/>
              <a:buChar char="q"/>
            </a:pPr>
            <a:r>
              <a:rPr lang="en-US" dirty="0"/>
              <a:t> </a:t>
            </a:r>
            <a:r>
              <a:rPr lang="en-US" dirty="0" err="1"/>
              <a:t>Üldkoosolekud</a:t>
            </a:r>
            <a:r>
              <a:rPr lang="en-US" dirty="0"/>
              <a:t> 2 </a:t>
            </a:r>
            <a:r>
              <a:rPr lang="en-US" dirty="0" err="1"/>
              <a:t>tk</a:t>
            </a:r>
            <a:endParaRPr lang="en-US" dirty="0"/>
          </a:p>
          <a:p>
            <a:pPr>
              <a:buFont typeface="Wingdings" panose="05000000000000000000" pitchFamily="2" charset="2"/>
              <a:buChar char="q"/>
            </a:pPr>
            <a:r>
              <a:rPr lang="en-US" dirty="0"/>
              <a:t> </a:t>
            </a:r>
            <a:r>
              <a:rPr lang="en-US" dirty="0" err="1"/>
              <a:t>Juhatuse</a:t>
            </a:r>
            <a:r>
              <a:rPr lang="en-US" dirty="0"/>
              <a:t> </a:t>
            </a:r>
            <a:r>
              <a:rPr lang="en-US" dirty="0" err="1"/>
              <a:t>koosolekud</a:t>
            </a:r>
            <a:r>
              <a:rPr lang="en-US" dirty="0"/>
              <a:t> 12 </a:t>
            </a:r>
            <a:r>
              <a:rPr lang="en-US" dirty="0" err="1"/>
              <a:t>tk</a:t>
            </a:r>
            <a:endParaRPr lang="et-EE" dirty="0"/>
          </a:p>
        </p:txBody>
      </p:sp>
      <p:pic>
        <p:nvPicPr>
          <p:cNvPr id="4" name="Picture 3">
            <a:extLst>
              <a:ext uri="{FF2B5EF4-FFF2-40B4-BE49-F238E27FC236}">
                <a16:creationId xmlns:a16="http://schemas.microsoft.com/office/drawing/2014/main" id="{54F9EF33-6751-076E-1BA9-0747B1B1C557}"/>
              </a:ext>
            </a:extLst>
          </p:cNvPr>
          <p:cNvPicPr/>
          <p:nvPr/>
        </p:nvPicPr>
        <p:blipFill>
          <a:blip r:embed="rId2"/>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2066977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7B11-6571-8106-17C4-76AF5FC58E25}"/>
              </a:ext>
            </a:extLst>
          </p:cNvPr>
          <p:cNvSpPr>
            <a:spLocks noGrp="1"/>
          </p:cNvSpPr>
          <p:nvPr>
            <p:ph type="title"/>
          </p:nvPr>
        </p:nvSpPr>
        <p:spPr/>
        <p:txBody>
          <a:bodyPr/>
          <a:lstStyle/>
          <a:p>
            <a:r>
              <a:rPr lang="en-US" dirty="0" err="1"/>
              <a:t>Ümarmaterjali</a:t>
            </a:r>
            <a:r>
              <a:rPr lang="en-US" dirty="0"/>
              <a:t> </a:t>
            </a:r>
            <a:r>
              <a:rPr lang="en-US" dirty="0" err="1"/>
              <a:t>müük</a:t>
            </a:r>
            <a:r>
              <a:rPr lang="en-US" dirty="0"/>
              <a:t> 2013-2023</a:t>
            </a:r>
            <a:endParaRPr lang="et-EE" dirty="0"/>
          </a:p>
        </p:txBody>
      </p:sp>
      <p:pic>
        <p:nvPicPr>
          <p:cNvPr id="4" name="Picture 3">
            <a:extLst>
              <a:ext uri="{FF2B5EF4-FFF2-40B4-BE49-F238E27FC236}">
                <a16:creationId xmlns:a16="http://schemas.microsoft.com/office/drawing/2014/main" id="{FFF11BEB-ACCC-CE9C-05F8-D8B90178C9E2}"/>
              </a:ext>
            </a:extLst>
          </p:cNvPr>
          <p:cNvPicPr/>
          <p:nvPr/>
        </p:nvPicPr>
        <p:blipFill>
          <a:blip r:embed="rId2"/>
          <a:stretch/>
        </p:blipFill>
        <p:spPr>
          <a:xfrm>
            <a:off x="10107827" y="476914"/>
            <a:ext cx="1245973" cy="1213773"/>
          </a:xfrm>
          <a:prstGeom prst="rect">
            <a:avLst/>
          </a:prstGeom>
          <a:ln w="9360">
            <a:noFill/>
          </a:ln>
        </p:spPr>
      </p:pic>
      <p:graphicFrame>
        <p:nvGraphicFramePr>
          <p:cNvPr id="5" name="Content Placeholder 4">
            <a:extLst>
              <a:ext uri="{FF2B5EF4-FFF2-40B4-BE49-F238E27FC236}">
                <a16:creationId xmlns:a16="http://schemas.microsoft.com/office/drawing/2014/main" id="{78B40AA4-1D00-6A08-A557-1FD8620071FF}"/>
              </a:ext>
            </a:extLst>
          </p:cNvPr>
          <p:cNvGraphicFramePr>
            <a:graphicFrameLocks noGrp="1"/>
          </p:cNvGraphicFramePr>
          <p:nvPr>
            <p:ph idx="1"/>
            <p:extLst>
              <p:ext uri="{D42A27DB-BD31-4B8C-83A1-F6EECF244321}">
                <p14:modId xmlns:p14="http://schemas.microsoft.com/office/powerpoint/2010/main" val="2701176824"/>
              </p:ext>
            </p:extLst>
          </p:nvPr>
        </p:nvGraphicFramePr>
        <p:xfrm>
          <a:off x="501580" y="1802476"/>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3794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7B11-6571-8106-17C4-76AF5FC58E25}"/>
              </a:ext>
            </a:extLst>
          </p:cNvPr>
          <p:cNvSpPr>
            <a:spLocks noGrp="1"/>
          </p:cNvSpPr>
          <p:nvPr>
            <p:ph type="title"/>
          </p:nvPr>
        </p:nvSpPr>
        <p:spPr/>
        <p:txBody>
          <a:bodyPr/>
          <a:lstStyle/>
          <a:p>
            <a:r>
              <a:rPr lang="en-US" dirty="0" err="1"/>
              <a:t>Hakkepuidu</a:t>
            </a:r>
            <a:r>
              <a:rPr lang="en-US" dirty="0"/>
              <a:t> </a:t>
            </a:r>
            <a:r>
              <a:rPr lang="en-US" dirty="0" err="1"/>
              <a:t>müük</a:t>
            </a:r>
            <a:r>
              <a:rPr lang="en-US" dirty="0"/>
              <a:t> 2013-2023</a:t>
            </a:r>
            <a:endParaRPr lang="et-EE" dirty="0"/>
          </a:p>
        </p:txBody>
      </p:sp>
      <p:pic>
        <p:nvPicPr>
          <p:cNvPr id="4" name="Picture 3">
            <a:extLst>
              <a:ext uri="{FF2B5EF4-FFF2-40B4-BE49-F238E27FC236}">
                <a16:creationId xmlns:a16="http://schemas.microsoft.com/office/drawing/2014/main" id="{FFF11BEB-ACCC-CE9C-05F8-D8B90178C9E2}"/>
              </a:ext>
            </a:extLst>
          </p:cNvPr>
          <p:cNvPicPr/>
          <p:nvPr/>
        </p:nvPicPr>
        <p:blipFill>
          <a:blip r:embed="rId2"/>
          <a:stretch/>
        </p:blipFill>
        <p:spPr>
          <a:xfrm>
            <a:off x="10107827" y="476914"/>
            <a:ext cx="1245973" cy="1213773"/>
          </a:xfrm>
          <a:prstGeom prst="rect">
            <a:avLst/>
          </a:prstGeom>
          <a:ln w="9360">
            <a:noFill/>
          </a:ln>
        </p:spPr>
      </p:pic>
      <p:graphicFrame>
        <p:nvGraphicFramePr>
          <p:cNvPr id="5" name="Content Placeholder 4">
            <a:extLst>
              <a:ext uri="{FF2B5EF4-FFF2-40B4-BE49-F238E27FC236}">
                <a16:creationId xmlns:a16="http://schemas.microsoft.com/office/drawing/2014/main" id="{C6E248C0-F5B6-6F11-E987-C25DCB096AC0}"/>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53998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A9838-8C96-2D0C-42BD-73CDF2CA384E}"/>
              </a:ext>
            </a:extLst>
          </p:cNvPr>
          <p:cNvSpPr>
            <a:spLocks noGrp="1"/>
          </p:cNvSpPr>
          <p:nvPr>
            <p:ph type="title"/>
          </p:nvPr>
        </p:nvSpPr>
        <p:spPr/>
        <p:txBody>
          <a:bodyPr>
            <a:normAutofit/>
          </a:bodyPr>
          <a:lstStyle/>
          <a:p>
            <a:r>
              <a:rPr lang="en-US" sz="3200" dirty="0" err="1"/>
              <a:t>Metsamaterjali</a:t>
            </a:r>
            <a:r>
              <a:rPr lang="en-US" sz="3200" dirty="0"/>
              <a:t> </a:t>
            </a:r>
            <a:r>
              <a:rPr lang="en-US" sz="3200" dirty="0" err="1"/>
              <a:t>keskmised</a:t>
            </a:r>
            <a:r>
              <a:rPr lang="en-US" sz="3200" dirty="0"/>
              <a:t> </a:t>
            </a:r>
            <a:r>
              <a:rPr lang="en-US" sz="3200" dirty="0" err="1"/>
              <a:t>hinnad</a:t>
            </a:r>
            <a:r>
              <a:rPr lang="en-US" sz="3200" dirty="0"/>
              <a:t> 2013-2023</a:t>
            </a:r>
            <a:endParaRPr lang="et-EE" sz="3200" dirty="0"/>
          </a:p>
        </p:txBody>
      </p:sp>
      <p:pic>
        <p:nvPicPr>
          <p:cNvPr id="4" name="Picture 3">
            <a:extLst>
              <a:ext uri="{FF2B5EF4-FFF2-40B4-BE49-F238E27FC236}">
                <a16:creationId xmlns:a16="http://schemas.microsoft.com/office/drawing/2014/main" id="{01742B2C-B85D-259C-A1E9-41903E547EF7}"/>
              </a:ext>
            </a:extLst>
          </p:cNvPr>
          <p:cNvPicPr/>
          <p:nvPr/>
        </p:nvPicPr>
        <p:blipFill>
          <a:blip r:embed="rId2"/>
          <a:stretch/>
        </p:blipFill>
        <p:spPr>
          <a:xfrm>
            <a:off x="10107827" y="476914"/>
            <a:ext cx="1245973" cy="1213773"/>
          </a:xfrm>
          <a:prstGeom prst="rect">
            <a:avLst/>
          </a:prstGeom>
          <a:ln w="9360">
            <a:noFill/>
          </a:ln>
        </p:spPr>
      </p:pic>
      <p:graphicFrame>
        <p:nvGraphicFramePr>
          <p:cNvPr id="5" name="Content Placeholder 4">
            <a:extLst>
              <a:ext uri="{FF2B5EF4-FFF2-40B4-BE49-F238E27FC236}">
                <a16:creationId xmlns:a16="http://schemas.microsoft.com/office/drawing/2014/main" id="{00000000-0008-0000-0000-00000B000000}"/>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4798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C034E-04FA-14E7-F23D-7104E1CAC38B}"/>
              </a:ext>
            </a:extLst>
          </p:cNvPr>
          <p:cNvSpPr>
            <a:spLocks noGrp="1"/>
          </p:cNvSpPr>
          <p:nvPr>
            <p:ph type="title"/>
          </p:nvPr>
        </p:nvSpPr>
        <p:spPr/>
        <p:txBody>
          <a:bodyPr/>
          <a:lstStyle/>
          <a:p>
            <a:r>
              <a:rPr lang="en-US" dirty="0" err="1"/>
              <a:t>Metsanduslik</a:t>
            </a:r>
            <a:r>
              <a:rPr lang="en-US" dirty="0"/>
              <a:t> </a:t>
            </a:r>
            <a:r>
              <a:rPr lang="en-US" dirty="0" err="1"/>
              <a:t>nõustamine</a:t>
            </a:r>
            <a:r>
              <a:rPr lang="en-US" dirty="0"/>
              <a:t> </a:t>
            </a:r>
            <a:r>
              <a:rPr lang="en-US" dirty="0" err="1"/>
              <a:t>raietööde</a:t>
            </a:r>
            <a:r>
              <a:rPr lang="en-US" dirty="0"/>
              <a:t> </a:t>
            </a:r>
            <a:r>
              <a:rPr lang="en-US" dirty="0" err="1"/>
              <a:t>korraldamine</a:t>
            </a:r>
            <a:endParaRPr lang="et-EE" dirty="0"/>
          </a:p>
        </p:txBody>
      </p:sp>
      <p:sp>
        <p:nvSpPr>
          <p:cNvPr id="3" name="Content Placeholder 2">
            <a:extLst>
              <a:ext uri="{FF2B5EF4-FFF2-40B4-BE49-F238E27FC236}">
                <a16:creationId xmlns:a16="http://schemas.microsoft.com/office/drawing/2014/main" id="{81F2F381-7D1E-E41F-7809-2336CB55F728}"/>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Raigo Rõõmussar</a:t>
            </a:r>
          </a:p>
          <a:p>
            <a:pPr marL="0" indent="0">
              <a:buNone/>
            </a:pPr>
            <a:r>
              <a:rPr lang="en-US" dirty="0"/>
              <a:t>E-post </a:t>
            </a:r>
            <a:r>
              <a:rPr lang="en-US" dirty="0">
                <a:hlinkClick r:id="rId2"/>
              </a:rPr>
              <a:t>raigo@eestimetsad.ee</a:t>
            </a:r>
            <a:endParaRPr lang="en-US" dirty="0"/>
          </a:p>
          <a:p>
            <a:pPr marL="0" indent="0">
              <a:buNone/>
            </a:pPr>
            <a:r>
              <a:rPr lang="en-US" dirty="0" err="1"/>
              <a:t>Telefon</a:t>
            </a:r>
            <a:r>
              <a:rPr lang="en-US" dirty="0"/>
              <a:t> 5259330</a:t>
            </a:r>
          </a:p>
          <a:p>
            <a:pPr marL="0" indent="0">
              <a:buNone/>
            </a:pPr>
            <a:endParaRPr lang="en-US" dirty="0"/>
          </a:p>
          <a:p>
            <a:pPr marL="0" indent="0">
              <a:buNone/>
            </a:pPr>
            <a:r>
              <a:rPr lang="en-US" dirty="0" err="1"/>
              <a:t>Tänan</a:t>
            </a:r>
            <a:r>
              <a:rPr lang="en-US" dirty="0"/>
              <a:t> </a:t>
            </a:r>
            <a:r>
              <a:rPr lang="en-US" dirty="0" err="1"/>
              <a:t>tähelepanu</a:t>
            </a:r>
            <a:r>
              <a:rPr lang="en-US" dirty="0"/>
              <a:t> </a:t>
            </a:r>
            <a:r>
              <a:rPr lang="en-US" dirty="0" err="1"/>
              <a:t>eest</a:t>
            </a:r>
            <a:endParaRPr lang="et-EE" dirty="0"/>
          </a:p>
        </p:txBody>
      </p:sp>
      <p:pic>
        <p:nvPicPr>
          <p:cNvPr id="4" name="Picture 3">
            <a:extLst>
              <a:ext uri="{FF2B5EF4-FFF2-40B4-BE49-F238E27FC236}">
                <a16:creationId xmlns:a16="http://schemas.microsoft.com/office/drawing/2014/main" id="{54F9EF33-6751-076E-1BA9-0747B1B1C557}"/>
              </a:ext>
            </a:extLst>
          </p:cNvPr>
          <p:cNvPicPr/>
          <p:nvPr/>
        </p:nvPicPr>
        <p:blipFill>
          <a:blip r:embed="rId3"/>
          <a:stretch/>
        </p:blipFill>
        <p:spPr>
          <a:xfrm>
            <a:off x="10107827" y="476914"/>
            <a:ext cx="1245973" cy="1213773"/>
          </a:xfrm>
          <a:prstGeom prst="rect">
            <a:avLst/>
          </a:prstGeom>
          <a:ln w="9360">
            <a:noFill/>
          </a:ln>
        </p:spPr>
      </p:pic>
    </p:spTree>
    <p:extLst>
      <p:ext uri="{BB962C8B-B14F-4D97-AF65-F5344CB8AC3E}">
        <p14:creationId xmlns:p14="http://schemas.microsoft.com/office/powerpoint/2010/main" val="3651314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1030</Words>
  <Application>Microsoft Office PowerPoint</Application>
  <PresentationFormat>Widescreen</PresentationFormat>
  <Paragraphs>221</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Times New Roman</vt:lpstr>
      <vt:lpstr>Wingdings</vt:lpstr>
      <vt:lpstr>Office Theme</vt:lpstr>
      <vt:lpstr>Üldkooosoleku päevakord</vt:lpstr>
      <vt:lpstr>Koosoleku juhataja ja protokollija</vt:lpstr>
      <vt:lpstr>Mees- ja naiskond</vt:lpstr>
      <vt:lpstr>Metsaühistu tegevused</vt:lpstr>
      <vt:lpstr>Õppepäevad, koosolekud</vt:lpstr>
      <vt:lpstr>Ümarmaterjali müük 2013-2023</vt:lpstr>
      <vt:lpstr>Hakkepuidu müük 2013-2023</vt:lpstr>
      <vt:lpstr>Metsamaterjali keskmised hinnad 2013-2023</vt:lpstr>
      <vt:lpstr>Metsanduslik nõustamine raietööde korraldamine</vt:lpstr>
      <vt:lpstr>FSC Grupisertifikaadi liikmed 2017-2023</vt:lpstr>
      <vt:lpstr>FSC sertifikaadiga metsamaa pindala (ha)</vt:lpstr>
      <vt:lpstr>Kaitseväärtustega metsamaa pindala (ha)</vt:lpstr>
      <vt:lpstr>2022 FSC Re-sertifitseerimise audit</vt:lpstr>
      <vt:lpstr>Fsc grupisertifikaadiga seotud tegevused, grupiga liitumine</vt:lpstr>
      <vt:lpstr>Metsauuendus</vt:lpstr>
      <vt:lpstr>Taimede müük kevad/sügis 2022</vt:lpstr>
      <vt:lpstr>Taimed müük kevad 2023</vt:lpstr>
      <vt:lpstr>Maapinna ettevalmistus</vt:lpstr>
      <vt:lpstr>Taimede müük istutus 2024</vt:lpstr>
      <vt:lpstr>Taimede müük sügis 2023</vt:lpstr>
      <vt:lpstr>Metsauuendustööd, raietööde korraldamine, nõustamine</vt:lpstr>
      <vt:lpstr> Jahinduslike esinduslepingute sõlmimine ja haldamine </vt:lpstr>
      <vt:lpstr> Jahinduslike esinduslepingute sõlmimine ja haldamine </vt:lpstr>
      <vt:lpstr> Jahinduslike esinduslepingute sõlmimine ja haldamine </vt:lpstr>
      <vt:lpstr> Jahinduslike esinduslepingute sõlmimine ja haldamine </vt:lpstr>
      <vt:lpstr> Jahinduslike esinduslepingute sõlmimine ja haldamine </vt:lpstr>
      <vt:lpstr> Jahinduslike esinduslepingute sõlmimine ja haldamine </vt:lpstr>
      <vt:lpstr> Jahinduslike esinduslepingute sõlmimine ja haldamine </vt:lpstr>
      <vt:lpstr>Majandusaasta aruande tutvustus</vt:lpstr>
      <vt:lpstr>Audiitori otsuse tutvustus</vt:lpstr>
      <vt:lpstr>Juhatuse liikmed </vt:lpstr>
      <vt:lpstr>Eesti Erametsaliidu tegemistest</vt:lpstr>
      <vt:lpstr>Tänan Teid osalemast ja kaunist suve jätku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Ühinenud Metsaomanikud MTÜ  2019 aasta</dc:title>
  <dc:creator>Kadri-Aija Viik</dc:creator>
  <cp:lastModifiedBy>Kadri-Aija Viik</cp:lastModifiedBy>
  <cp:revision>19</cp:revision>
  <dcterms:created xsi:type="dcterms:W3CDTF">2020-09-29T12:50:46Z</dcterms:created>
  <dcterms:modified xsi:type="dcterms:W3CDTF">2023-06-29T04:48:05Z</dcterms:modified>
</cp:coreProperties>
</file>